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diagrams/colors1.xml" ContentType="application/vnd.openxmlformats-officedocument.drawingml.diagramColors+xml"/>
  <Override PartName="/ppt/diagrams/data1.xml" ContentType="application/vnd.openxmlformats-officedocument.drawingml.diagramData+xml"/>
  <Override PartName="/ppt/diagrams/drawing1.xml" ContentType="application/vnd.ms-office.drawingml.diagramDrawing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3" r:id="rId8"/>
    <p:sldId id="264" r:id="rId9"/>
    <p:sldId id="265" r:id="rId10"/>
    <p:sldId id="271" r:id="rId11"/>
    <p:sldId id="269" r:id="rId12"/>
    <p:sldId id="270" r:id="rId13"/>
    <p:sldId id="272" r:id="rId14"/>
    <p:sldId id="273" r:id="rId15"/>
    <p:sldId id="299" r:id="rId16"/>
    <p:sldId id="300" r:id="rId17"/>
    <p:sldId id="289" r:id="rId18"/>
  </p:sldIdLst>
  <p:sldSz cx="12192000" cy="6858000"/>
  <p:notesSz cx="6858000" cy="9144000"/>
  <p:custDataLst>
    <p:tags r:id="rId2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付 庆娇" initials="付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61318"/>
    <a:srgbClr val="0B47B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56" autoAdjust="0"/>
    <p:restoredTop sz="94660"/>
  </p:normalViewPr>
  <p:slideViewPr>
    <p:cSldViewPr snapToGrid="0">
      <p:cViewPr>
        <p:scale>
          <a:sx n="66" d="100"/>
          <a:sy n="66" d="100"/>
        </p:scale>
        <p:origin x="1243" y="2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3" Type="http://schemas.openxmlformats.org/officeDocument/2006/relationships/tags" Target="tags/tag1.xml"/><Relationship Id="rId22" Type="http://schemas.openxmlformats.org/officeDocument/2006/relationships/commentAuthors" Target="commentAuthors.xml"/><Relationship Id="rId21" Type="http://schemas.openxmlformats.org/officeDocument/2006/relationships/tableStyles" Target="tableStyles.xml"/><Relationship Id="rId20" Type="http://schemas.openxmlformats.org/officeDocument/2006/relationships/viewProps" Target="viewProps.xml"/><Relationship Id="rId2" Type="http://schemas.openxmlformats.org/officeDocument/2006/relationships/theme" Target="theme/theme1.xml"/><Relationship Id="rId19" Type="http://schemas.openxmlformats.org/officeDocument/2006/relationships/presProps" Target="presProps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9CBFF89-B17A-4478-9053-A6EC16407307}" type="doc">
      <dgm:prSet loTypeId="process" loCatId="process" qsTypeId="urn:microsoft.com/office/officeart/2005/8/quickstyle/simple1" qsCatId="simple" csTypeId="urn:microsoft.com/office/officeart/2005/8/colors/accent1_2" csCatId="accent1" phldr="1"/>
      <dgm:spPr/>
    </dgm:pt>
    <dgm:pt modelId="{9A2439D9-8AA0-4A42-A79B-6D5BCB854B36}">
      <dgm:prSet phldrT="[文本]" phldr="0" custT="1"/>
      <dgm:spPr>
        <a:xfrm>
          <a:off x="2349232" y="2188276"/>
          <a:ext cx="2605285" cy="1042114"/>
        </a:xfrm>
        <a:prstGeom prst="chevron">
          <a:avLst/>
        </a:prstGeom>
        <a:solidFill>
          <a:srgbClr val="961318">
            <a:alpha val="10000"/>
          </a:srgbClr>
        </a:solidFill>
        <a:ln w="15875" cap="flat" cmpd="sng" algn="ctr">
          <a:solidFill>
            <a:srgbClr val="961318"/>
          </a:solidFill>
          <a:prstDash val="solid"/>
          <a:miter lim="800000"/>
        </a:ln>
        <a:effectLst/>
      </dgm:spPr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1" dirty="0">
              <a:solidFill>
                <a:srgbClr val="961318"/>
              </a:solidFill>
              <a:latin typeface="微软雅黑" panose="020B0503020204020204" charset="-122"/>
              <a:ea typeface="微软雅黑" panose="020B0503020204020204" charset="-122"/>
              <a:cs typeface="+mn-cs"/>
            </a:rPr>
            <a:t>观察</a:t>
          </a:r>
          <a:r>
            <a:rPr lang="zh-CN" altLang="en-US" sz="2800" b="1" dirty="0">
              <a:solidFill>
                <a:srgbClr val="961318"/>
              </a:solidFill>
              <a:latin typeface="微软雅黑" panose="020B0503020204020204" charset="-122"/>
              <a:ea typeface="微软雅黑" panose="020B0503020204020204" charset="-122"/>
              <a:cs typeface="+mn-cs"/>
            </a:rPr>
            <a:t/>
          </a:r>
          <a:endParaRPr lang="zh-CN" altLang="en-US" sz="2800" b="1" dirty="0">
            <a:solidFill>
              <a:srgbClr val="961318"/>
            </a:solidFill>
            <a:latin typeface="微软雅黑" panose="020B0503020204020204" charset="-122"/>
            <a:ea typeface="微软雅黑" panose="020B0503020204020204" charset="-122"/>
            <a:cs typeface="+mn-cs"/>
          </a:endParaRPr>
        </a:p>
      </dgm:t>
    </dgm:pt>
    <dgm:pt modelId="{F9BF609B-A4B9-4B54-BAC6-A8410B8CF0B1}" cxnId="{EA6C1AB0-156F-44FE-ABE7-AE446D3A0F60}" type="parTrans">
      <dgm:prSet/>
      <dgm:spPr/>
      <dgm:t>
        <a:bodyPr/>
        <a:lstStyle/>
        <a:p>
          <a:endParaRPr lang="zh-CN" altLang="en-US" sz="1600" b="1">
            <a:solidFill>
              <a:schemeClr val="accent1"/>
            </a:solidFill>
            <a:latin typeface="+mj-ea"/>
            <a:ea typeface="+mj-ea"/>
          </a:endParaRPr>
        </a:p>
      </dgm:t>
    </dgm:pt>
    <dgm:pt modelId="{154A10B1-9BF2-4ADA-8866-36533CF0E1F4}" cxnId="{EA6C1AB0-156F-44FE-ABE7-AE446D3A0F60}" type="sibTrans">
      <dgm:prSet/>
      <dgm:spPr/>
      <dgm:t>
        <a:bodyPr/>
        <a:lstStyle/>
        <a:p>
          <a:endParaRPr lang="zh-CN" altLang="en-US" sz="1600" b="1">
            <a:solidFill>
              <a:schemeClr val="accent1"/>
            </a:solidFill>
            <a:latin typeface="+mj-ea"/>
            <a:ea typeface="+mj-ea"/>
          </a:endParaRPr>
        </a:p>
      </dgm:t>
    </dgm:pt>
    <dgm:pt modelId="{C3BC90A4-A427-4B58-B6D2-B3D331D88E8C}">
      <dgm:prSet phldrT="[文本]" phldr="0" custT="1"/>
      <dgm:spPr>
        <a:xfrm>
          <a:off x="4693989" y="2188276"/>
          <a:ext cx="2605285" cy="1042114"/>
        </a:xfrm>
        <a:prstGeom prst="chevron">
          <a:avLst/>
        </a:prstGeom>
        <a:solidFill>
          <a:srgbClr val="961318">
            <a:alpha val="10000"/>
          </a:srgbClr>
        </a:solidFill>
        <a:ln w="15875" cap="flat" cmpd="sng" algn="ctr">
          <a:solidFill>
            <a:srgbClr val="961318"/>
          </a:solidFill>
          <a:prstDash val="solid"/>
          <a:miter lim="800000"/>
        </a:ln>
        <a:effectLst/>
      </dgm:spPr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1" dirty="0">
              <a:solidFill>
                <a:srgbClr val="961318"/>
              </a:solidFill>
              <a:latin typeface="微软雅黑" panose="020B0503020204020204" charset="-122"/>
              <a:ea typeface="微软雅黑" panose="020B0503020204020204" charset="-122"/>
              <a:cs typeface="+mn-cs"/>
            </a:rPr>
            <a:t>上手</a:t>
          </a:r>
          <a:r>
            <a:rPr lang="zh-CN" altLang="en-US" sz="2800" b="1" dirty="0">
              <a:solidFill>
                <a:srgbClr val="961318"/>
              </a:solidFill>
              <a:latin typeface="微软雅黑" panose="020B0503020204020204" charset="-122"/>
              <a:ea typeface="微软雅黑" panose="020B0503020204020204" charset="-122"/>
              <a:cs typeface="+mn-cs"/>
            </a:rPr>
            <a:t/>
          </a:r>
          <a:endParaRPr lang="zh-CN" altLang="en-US" sz="2800" b="1" dirty="0">
            <a:solidFill>
              <a:srgbClr val="961318"/>
            </a:solidFill>
            <a:latin typeface="微软雅黑" panose="020B0503020204020204" charset="-122"/>
            <a:ea typeface="微软雅黑" panose="020B0503020204020204" charset="-122"/>
            <a:cs typeface="+mn-cs"/>
          </a:endParaRPr>
        </a:p>
      </dgm:t>
    </dgm:pt>
    <dgm:pt modelId="{4B81C2A3-1EE8-4B90-B7EC-499634A9FC45}" cxnId="{D8897F3D-58C3-407E-AA74-48300EFE3F4E}" type="parTrans">
      <dgm:prSet/>
      <dgm:spPr/>
      <dgm:t>
        <a:bodyPr/>
        <a:lstStyle/>
        <a:p>
          <a:endParaRPr lang="zh-CN" altLang="en-US" sz="1600" b="1">
            <a:solidFill>
              <a:schemeClr val="accent1"/>
            </a:solidFill>
            <a:latin typeface="+mj-ea"/>
            <a:ea typeface="+mj-ea"/>
          </a:endParaRPr>
        </a:p>
      </dgm:t>
    </dgm:pt>
    <dgm:pt modelId="{1A567785-DE39-4C13-AA53-8F32769A1451}" cxnId="{D8897F3D-58C3-407E-AA74-48300EFE3F4E}" type="sibTrans">
      <dgm:prSet/>
      <dgm:spPr/>
      <dgm:t>
        <a:bodyPr/>
        <a:lstStyle/>
        <a:p>
          <a:endParaRPr lang="zh-CN" altLang="en-US" sz="1600" b="1">
            <a:solidFill>
              <a:schemeClr val="accent1"/>
            </a:solidFill>
            <a:latin typeface="+mj-ea"/>
            <a:ea typeface="+mj-ea"/>
          </a:endParaRPr>
        </a:p>
      </dgm:t>
    </dgm:pt>
    <dgm:pt modelId="{F3F00AF6-5E7C-4699-8AA3-C40BF7DA6009}">
      <dgm:prSet phldrT="[文本]" phldr="0" custT="1"/>
      <dgm:spPr>
        <a:xfrm>
          <a:off x="7038746" y="2188276"/>
          <a:ext cx="2605285" cy="1042114"/>
        </a:xfrm>
        <a:prstGeom prst="chevron">
          <a:avLst/>
        </a:prstGeom>
        <a:solidFill>
          <a:srgbClr val="961318">
            <a:alpha val="10000"/>
          </a:srgbClr>
        </a:solidFill>
        <a:ln w="15875" cap="flat" cmpd="sng" algn="ctr">
          <a:solidFill>
            <a:srgbClr val="961318"/>
          </a:solidFill>
          <a:prstDash val="solid"/>
          <a:miter lim="800000"/>
        </a:ln>
        <a:effectLst/>
      </dgm:spPr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1" dirty="0">
              <a:solidFill>
                <a:srgbClr val="961318"/>
              </a:solidFill>
              <a:latin typeface="微软雅黑" panose="020B0503020204020204" charset="-122"/>
              <a:ea typeface="微软雅黑" panose="020B0503020204020204" charset="-122"/>
              <a:cs typeface="+mn-cs"/>
            </a:rPr>
            <a:t>复</a:t>
          </a:r>
          <a:r>
            <a:rPr lang="zh-CN" altLang="en-US" sz="2800" b="1" dirty="0">
              <a:solidFill>
                <a:srgbClr val="961318"/>
              </a:solidFill>
              <a:latin typeface="微软雅黑" panose="020B0503020204020204" charset="-122"/>
              <a:ea typeface="微软雅黑" panose="020B0503020204020204" charset="-122"/>
              <a:cs typeface="+mn-cs"/>
            </a:rPr>
            <a:t>现</a:t>
          </a:r>
          <a:r>
            <a:rPr lang="zh-CN" altLang="en-US" sz="2800" b="1" dirty="0">
              <a:solidFill>
                <a:srgbClr val="961318"/>
              </a:solidFill>
              <a:latin typeface="微软雅黑" panose="020B0503020204020204" charset="-122"/>
              <a:ea typeface="微软雅黑" panose="020B0503020204020204" charset="-122"/>
              <a:cs typeface="+mn-cs"/>
            </a:rPr>
            <a:t/>
          </a:r>
          <a:endParaRPr lang="zh-CN" altLang="en-US" sz="2800" b="1" dirty="0">
            <a:solidFill>
              <a:srgbClr val="961318"/>
            </a:solidFill>
            <a:latin typeface="微软雅黑" panose="020B0503020204020204" charset="-122"/>
            <a:ea typeface="微软雅黑" panose="020B0503020204020204" charset="-122"/>
            <a:cs typeface="+mn-cs"/>
          </a:endParaRPr>
        </a:p>
      </dgm:t>
    </dgm:pt>
    <dgm:pt modelId="{20D92A81-C7FC-4920-A070-D93EE71AE231}" cxnId="{338646CB-73F0-4D1F-9F69-01CB58509C25}" type="parTrans">
      <dgm:prSet/>
      <dgm:spPr/>
      <dgm:t>
        <a:bodyPr/>
        <a:lstStyle/>
        <a:p>
          <a:endParaRPr lang="zh-CN" altLang="en-US" sz="1600" b="1">
            <a:solidFill>
              <a:schemeClr val="accent1"/>
            </a:solidFill>
            <a:latin typeface="+mj-ea"/>
            <a:ea typeface="+mj-ea"/>
          </a:endParaRPr>
        </a:p>
      </dgm:t>
    </dgm:pt>
    <dgm:pt modelId="{78E8DF4C-660E-4B90-A345-1E79E528AD82}" cxnId="{338646CB-73F0-4D1F-9F69-01CB58509C25}" type="sibTrans">
      <dgm:prSet/>
      <dgm:spPr/>
      <dgm:t>
        <a:bodyPr/>
        <a:lstStyle/>
        <a:p>
          <a:endParaRPr lang="zh-CN" altLang="en-US" sz="1600" b="1">
            <a:solidFill>
              <a:schemeClr val="accent1"/>
            </a:solidFill>
            <a:latin typeface="+mj-ea"/>
            <a:ea typeface="+mj-ea"/>
          </a:endParaRPr>
        </a:p>
      </dgm:t>
    </dgm:pt>
    <dgm:pt modelId="{1BC1997C-04F7-419F-87A8-14C0DAC763C5}" type="pres">
      <dgm:prSet presAssocID="{F9CBFF89-B17A-4478-9053-A6EC16407307}" presName="Name0" presStyleCnt="0">
        <dgm:presLayoutVars>
          <dgm:dir/>
          <dgm:animLvl val="lvl"/>
          <dgm:resizeHandles val="exact"/>
        </dgm:presLayoutVars>
      </dgm:prSet>
      <dgm:spPr/>
    </dgm:pt>
    <dgm:pt modelId="{BE45B50D-5190-46DC-B8EB-021E32F078F1}" type="pres">
      <dgm:prSet presAssocID="{9A2439D9-8AA0-4A42-A79B-6D5BCB854B36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FD2831CD-FBB8-44BE-8E8B-119E775CA259}" type="pres">
      <dgm:prSet presAssocID="{154A10B1-9BF2-4ADA-8866-36533CF0E1F4}" presName="parTxOnlySpace" presStyleCnt="0"/>
      <dgm:spPr/>
    </dgm:pt>
    <dgm:pt modelId="{888E83C3-ED3C-414B-9004-8FC919FC0E96}" type="pres">
      <dgm:prSet presAssocID="{C3BC90A4-A427-4B58-B6D2-B3D331D88E8C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1F141D36-F3F4-474F-954C-C9433D9F84E7}" type="pres">
      <dgm:prSet presAssocID="{1A567785-DE39-4C13-AA53-8F32769A1451}" presName="parTxOnlySpace" presStyleCnt="0"/>
      <dgm:spPr/>
    </dgm:pt>
    <dgm:pt modelId="{25A00CE1-8AA4-4767-9952-C8BB70942BC3}" type="pres">
      <dgm:prSet presAssocID="{F3F00AF6-5E7C-4699-8AA3-C40BF7DA6009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EA6C1AB0-156F-44FE-ABE7-AE446D3A0F60}" srcId="{F9CBFF89-B17A-4478-9053-A6EC16407307}" destId="{9A2439D9-8AA0-4A42-A79B-6D5BCB854B36}" srcOrd="0" destOrd="0" parTransId="{F9BF609B-A4B9-4B54-BAC6-A8410B8CF0B1}" sibTransId="{154A10B1-9BF2-4ADA-8866-36533CF0E1F4}"/>
    <dgm:cxn modelId="{D8897F3D-58C3-407E-AA74-48300EFE3F4E}" srcId="{F9CBFF89-B17A-4478-9053-A6EC16407307}" destId="{C3BC90A4-A427-4B58-B6D2-B3D331D88E8C}" srcOrd="1" destOrd="0" parTransId="{4B81C2A3-1EE8-4B90-B7EC-499634A9FC45}" sibTransId="{1A567785-DE39-4C13-AA53-8F32769A1451}"/>
    <dgm:cxn modelId="{338646CB-73F0-4D1F-9F69-01CB58509C25}" srcId="{F9CBFF89-B17A-4478-9053-A6EC16407307}" destId="{F3F00AF6-5E7C-4699-8AA3-C40BF7DA6009}" srcOrd="2" destOrd="0" parTransId="{20D92A81-C7FC-4920-A070-D93EE71AE231}" sibTransId="{78E8DF4C-660E-4B90-A345-1E79E528AD82}"/>
    <dgm:cxn modelId="{F858BE96-AF6F-4E59-B076-B95CEC7CEB9A}" type="presOf" srcId="{F9CBFF89-B17A-4478-9053-A6EC16407307}" destId="{1BC1997C-04F7-419F-87A8-14C0DAC763C5}" srcOrd="0" destOrd="0" presId="urn:microsoft.com/office/officeart/2005/8/layout/chevron1"/>
    <dgm:cxn modelId="{4155E487-1ABA-406A-A133-E05A8A99438A}" type="presParOf" srcId="{1BC1997C-04F7-419F-87A8-14C0DAC763C5}" destId="{BE45B50D-5190-46DC-B8EB-021E32F078F1}" srcOrd="0" destOrd="0" presId="urn:microsoft.com/office/officeart/2005/8/layout/chevron1"/>
    <dgm:cxn modelId="{71998E8C-B6BF-48DF-A952-8E4D5146CC74}" type="presOf" srcId="{9A2439D9-8AA0-4A42-A79B-6D5BCB854B36}" destId="{BE45B50D-5190-46DC-B8EB-021E32F078F1}" srcOrd="0" destOrd="0" presId="urn:microsoft.com/office/officeart/2005/8/layout/chevron1"/>
    <dgm:cxn modelId="{A80BD420-8D04-4C8A-A06A-0FF468FAA298}" type="presParOf" srcId="{1BC1997C-04F7-419F-87A8-14C0DAC763C5}" destId="{FD2831CD-FBB8-44BE-8E8B-119E775CA259}" srcOrd="1" destOrd="0" presId="urn:microsoft.com/office/officeart/2005/8/layout/chevron1"/>
    <dgm:cxn modelId="{1F6E0BF1-FE64-457D-8244-1A5803D1224C}" type="presParOf" srcId="{1BC1997C-04F7-419F-87A8-14C0DAC763C5}" destId="{888E83C3-ED3C-414B-9004-8FC919FC0E96}" srcOrd="2" destOrd="0" presId="urn:microsoft.com/office/officeart/2005/8/layout/chevron1"/>
    <dgm:cxn modelId="{205C2D86-82A8-48BD-BAF4-C0F4F2016F56}" type="presOf" srcId="{C3BC90A4-A427-4B58-B6D2-B3D331D88E8C}" destId="{888E83C3-ED3C-414B-9004-8FC919FC0E96}" srcOrd="0" destOrd="0" presId="urn:microsoft.com/office/officeart/2005/8/layout/chevron1"/>
    <dgm:cxn modelId="{5E44CFC1-CF1F-493B-8455-E089B0860259}" type="presParOf" srcId="{1BC1997C-04F7-419F-87A8-14C0DAC763C5}" destId="{1F141D36-F3F4-474F-954C-C9433D9F84E7}" srcOrd="3" destOrd="0" presId="urn:microsoft.com/office/officeart/2005/8/layout/chevron1"/>
    <dgm:cxn modelId="{C779EE59-F13B-42A3-8195-39EA18F082D9}" type="presParOf" srcId="{1BC1997C-04F7-419F-87A8-14C0DAC763C5}" destId="{25A00CE1-8AA4-4767-9952-C8BB70942BC3}" srcOrd="4" destOrd="0" presId="urn:microsoft.com/office/officeart/2005/8/layout/chevron1"/>
    <dgm:cxn modelId="{F3C5545F-0768-4614-9721-8C38357CAAF4}" type="presOf" srcId="{F3F00AF6-5E7C-4699-8AA3-C40BF7DA6009}" destId="{25A00CE1-8AA4-4767-9952-C8BB70942BC3}" srcOrd="0" destOrd="0" presId="urn:microsoft.com/office/officeart/2005/8/layout/chevron1"/>
  </dgm:cxnLst>
  <dgm:bg>
    <a:noFill/>
  </dgm:bg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组合 1"/>
      <dsp:cNvGrpSpPr/>
    </dsp:nvGrpSpPr>
    <dsp:grpSpPr>
      <a:xfrm>
        <a:off x="0" y="0"/>
        <a:ext cx="9648508" cy="5418667"/>
        <a:chOff x="0" y="0"/>
        <a:chExt cx="9648508" cy="5418667"/>
      </a:xfrm>
    </dsp:grpSpPr>
    <dsp:sp modelId="{BE45B50D-5190-46DC-B8EB-021E32F078F1}">
      <dsp:nvSpPr>
        <dsp:cNvPr id="4" name="燕尾形 3"/>
        <dsp:cNvSpPr/>
      </dsp:nvSpPr>
      <dsp:spPr bwMode="white">
        <a:xfrm>
          <a:off x="0" y="2020154"/>
          <a:ext cx="3445896" cy="1378358"/>
        </a:xfrm>
        <a:prstGeom prst="chevron">
          <a:avLst/>
        </a:prstGeom>
        <a:solidFill>
          <a:srgbClr val="961318">
            <a:alpha val="10000"/>
          </a:srgbClr>
        </a:solidFill>
        <a:ln w="15875" cap="flat" cmpd="sng" algn="ctr">
          <a:solidFill>
            <a:srgbClr val="961318"/>
          </a:solidFill>
          <a:prstDash val="solid"/>
          <a:miter lim="800000"/>
        </a:ln>
        <a:effectLst/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vert="horz" wrap="square" lIns="112014" tIns="37338" rIns="37338" bIns="37338" anchor="ctr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1" dirty="0">
              <a:solidFill>
                <a:srgbClr val="961318"/>
              </a:solidFill>
              <a:latin typeface="微软雅黑" panose="020B0503020204020204" charset="-122"/>
              <a:ea typeface="微软雅黑" panose="020B0503020204020204" charset="-122"/>
              <a:cs typeface="+mn-cs"/>
            </a:rPr>
            <a:t>观察</a:t>
          </a:r>
          <a:endParaRPr lang="zh-CN" altLang="en-US" sz="2800" b="1" dirty="0">
            <a:solidFill>
              <a:srgbClr val="961318"/>
            </a:solidFill>
            <a:latin typeface="微软雅黑" panose="020B0503020204020204" charset="-122"/>
            <a:ea typeface="微软雅黑" panose="020B0503020204020204" charset="-122"/>
            <a:cs typeface="+mn-cs"/>
          </a:endParaRPr>
        </a:p>
      </dsp:txBody>
      <dsp:txXfrm>
        <a:off x="0" y="2020154"/>
        <a:ext cx="3445896" cy="1378358"/>
      </dsp:txXfrm>
    </dsp:sp>
    <dsp:sp modelId="{888E83C3-ED3C-414B-9004-8FC919FC0E96}">
      <dsp:nvSpPr>
        <dsp:cNvPr id="5" name="燕尾形 4"/>
        <dsp:cNvSpPr/>
      </dsp:nvSpPr>
      <dsp:spPr bwMode="white">
        <a:xfrm>
          <a:off x="3101306" y="2020154"/>
          <a:ext cx="3445896" cy="1378358"/>
        </a:xfrm>
        <a:prstGeom prst="chevron">
          <a:avLst/>
        </a:prstGeom>
        <a:solidFill>
          <a:srgbClr val="961318">
            <a:alpha val="10000"/>
          </a:srgbClr>
        </a:solidFill>
        <a:ln w="15875" cap="flat" cmpd="sng" algn="ctr">
          <a:solidFill>
            <a:srgbClr val="961318"/>
          </a:solidFill>
          <a:prstDash val="solid"/>
          <a:miter lim="800000"/>
        </a:ln>
        <a:effectLst/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vert="horz" wrap="square" lIns="112014" tIns="37338" rIns="37338" bIns="37338" anchor="ctr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1" dirty="0">
              <a:solidFill>
                <a:srgbClr val="961318"/>
              </a:solidFill>
              <a:latin typeface="微软雅黑" panose="020B0503020204020204" charset="-122"/>
              <a:ea typeface="微软雅黑" panose="020B0503020204020204" charset="-122"/>
              <a:cs typeface="+mn-cs"/>
            </a:rPr>
            <a:t>上手</a:t>
          </a:r>
          <a:endParaRPr lang="zh-CN" altLang="en-US" sz="2800" b="1" dirty="0">
            <a:solidFill>
              <a:srgbClr val="961318"/>
            </a:solidFill>
            <a:latin typeface="微软雅黑" panose="020B0503020204020204" charset="-122"/>
            <a:ea typeface="微软雅黑" panose="020B0503020204020204" charset="-122"/>
            <a:cs typeface="+mn-cs"/>
          </a:endParaRPr>
        </a:p>
      </dsp:txBody>
      <dsp:txXfrm>
        <a:off x="3101306" y="2020154"/>
        <a:ext cx="3445896" cy="1378358"/>
      </dsp:txXfrm>
    </dsp:sp>
    <dsp:sp modelId="{25A00CE1-8AA4-4767-9952-C8BB70942BC3}">
      <dsp:nvSpPr>
        <dsp:cNvPr id="6" name="燕尾形 5"/>
        <dsp:cNvSpPr/>
      </dsp:nvSpPr>
      <dsp:spPr bwMode="white">
        <a:xfrm>
          <a:off x="6202612" y="2020154"/>
          <a:ext cx="3445896" cy="1378358"/>
        </a:xfrm>
        <a:prstGeom prst="chevron">
          <a:avLst/>
        </a:prstGeom>
        <a:solidFill>
          <a:srgbClr val="961318">
            <a:alpha val="10000"/>
          </a:srgbClr>
        </a:solidFill>
        <a:ln w="15875" cap="flat" cmpd="sng" algn="ctr">
          <a:solidFill>
            <a:srgbClr val="961318"/>
          </a:solidFill>
          <a:prstDash val="solid"/>
          <a:miter lim="800000"/>
        </a:ln>
        <a:effectLst/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vert="horz" wrap="square" lIns="112014" tIns="37338" rIns="37338" bIns="37338" anchor="ctr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1" dirty="0">
              <a:solidFill>
                <a:srgbClr val="961318"/>
              </a:solidFill>
              <a:latin typeface="微软雅黑" panose="020B0503020204020204" charset="-122"/>
              <a:ea typeface="微软雅黑" panose="020B0503020204020204" charset="-122"/>
              <a:cs typeface="+mn-cs"/>
            </a:rPr>
            <a:t>复</a:t>
          </a:r>
          <a:r>
            <a:rPr lang="zh-CN" altLang="en-US" sz="2800" b="1" dirty="0">
              <a:solidFill>
                <a:srgbClr val="961318"/>
              </a:solidFill>
              <a:latin typeface="微软雅黑" panose="020B0503020204020204" charset="-122"/>
              <a:ea typeface="微软雅黑" panose="020B0503020204020204" charset="-122"/>
              <a:cs typeface="+mn-cs"/>
            </a:rPr>
            <a:t>现</a:t>
          </a:r>
          <a:endParaRPr lang="zh-CN" altLang="en-US" sz="2800" b="1" dirty="0">
            <a:solidFill>
              <a:srgbClr val="961318"/>
            </a:solidFill>
            <a:latin typeface="微软雅黑" panose="020B0503020204020204" charset="-122"/>
            <a:ea typeface="微软雅黑" panose="020B0503020204020204" charset="-122"/>
            <a:cs typeface="+mn-cs"/>
          </a:endParaRPr>
        </a:p>
      </dsp:txBody>
      <dsp:txXfrm>
        <a:off x="6202612" y="2020154"/>
        <a:ext cx="3445896" cy="137835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type="chevron" r:blip="" rot="180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type="chevron" r:blip="" rot="180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66865B-5201-4C6F-BEA6-5878E74EA743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0F44F2-BBCE-4D7A-9913-620779D22E9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0F44F2-BBCE-4D7A-9913-620779D22E9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0F44F2-BBCE-4D7A-9913-620779D22E9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0F44F2-BBCE-4D7A-9913-620779D22E9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1A0B0-C2F4-477F-B736-4FF5B611494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CEDA9-FE4E-45E7-BD88-ED2AE9648CD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1A0B0-C2F4-477F-B736-4FF5B611494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CEDA9-FE4E-45E7-BD88-ED2AE9648CD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1A0B0-C2F4-477F-B736-4FF5B611494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CEDA9-FE4E-45E7-BD88-ED2AE9648CD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1A0B0-C2F4-477F-B736-4FF5B611494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CEDA9-FE4E-45E7-BD88-ED2AE9648CD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1A0B0-C2F4-477F-B736-4FF5B611494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CEDA9-FE4E-45E7-BD88-ED2AE9648CD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1A0B0-C2F4-477F-B736-4FF5B611494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CEDA9-FE4E-45E7-BD88-ED2AE9648CD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1A0B0-C2F4-477F-B736-4FF5B6114944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CEDA9-FE4E-45E7-BD88-ED2AE9648CD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1A0B0-C2F4-477F-B736-4FF5B6114944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CEDA9-FE4E-45E7-BD88-ED2AE9648CD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1A0B0-C2F4-477F-B736-4FF5B6114944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CEDA9-FE4E-45E7-BD88-ED2AE9648CD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1A0B0-C2F4-477F-B736-4FF5B611494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CEDA9-FE4E-45E7-BD88-ED2AE9648CD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1A0B0-C2F4-477F-B736-4FF5B611494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CEDA9-FE4E-45E7-BD88-ED2AE9648CD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1.jpe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2">
            <a:alphaModFix amt="2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C1A0B0-C2F4-477F-B736-4FF5B611494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DCEDA9-FE4E-45E7-BD88-ED2AE9648CD7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.jpeg"/><Relationship Id="rId1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image" Target="../media/image5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1.png"/><Relationship Id="rId1" Type="http://schemas.openxmlformats.org/officeDocument/2006/relationships/image" Target="../media/image5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4.png"/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5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5.png"/><Relationship Id="rId1" Type="http://schemas.openxmlformats.org/officeDocument/2006/relationships/image" Target="../media/image5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6.png"/><Relationship Id="rId1" Type="http://schemas.openxmlformats.org/officeDocument/2006/relationships/image" Target="../media/image5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.jpeg"/><Relationship Id="rId1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.jpeg"/><Relationship Id="rId1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7.jpeg"/><Relationship Id="rId1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12.jpeg"/><Relationship Id="rId5" Type="http://schemas.openxmlformats.org/officeDocument/2006/relationships/image" Target="../media/image5.jpeg"/><Relationship Id="rId4" Type="http://schemas.openxmlformats.org/officeDocument/2006/relationships/image" Target="../media/image11.jpeg"/><Relationship Id="rId3" Type="http://schemas.openxmlformats.org/officeDocument/2006/relationships/image" Target="../media/image10.png"/><Relationship Id="rId2" Type="http://schemas.microsoft.com/office/2007/relationships/hdphoto" Target="../media/image9.wdp"/><Relationship Id="rId1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7.jpeg"/><Relationship Id="rId1" Type="http://schemas.openxmlformats.org/officeDocument/2006/relationships/image" Target="../media/image13.jpeg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microsoft.com/office/2007/relationships/diagramDrawing" Target="../diagrams/drawing1.xml"/><Relationship Id="rId4" Type="http://schemas.openxmlformats.org/officeDocument/2006/relationships/diagramColors" Target="../diagrams/colors1.xml"/><Relationship Id="rId3" Type="http://schemas.openxmlformats.org/officeDocument/2006/relationships/diagramQuickStyle" Target="../diagrams/quickStyle1.xml"/><Relationship Id="rId2" Type="http://schemas.openxmlformats.org/officeDocument/2006/relationships/diagramLayout" Target="../diagrams/layout1.xml"/><Relationship Id="rId1" Type="http://schemas.openxmlformats.org/officeDocument/2006/relationships/diagramData" Target="../diagrams/data1.xml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7.jpeg"/><Relationship Id="rId1" Type="http://schemas.openxmlformats.org/officeDocument/2006/relationships/image" Target="../media/image1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63" b="38615"/>
          <a:stretch>
            <a:fillRect/>
          </a:stretch>
        </p:blipFill>
        <p:spPr>
          <a:xfrm>
            <a:off x="-1" y="-68719"/>
            <a:ext cx="12192000" cy="3499051"/>
          </a:xfrm>
          <a:prstGeom prst="rect">
            <a:avLst/>
          </a:prstGeom>
        </p:spPr>
      </p:pic>
      <p:cxnSp>
        <p:nvCxnSpPr>
          <p:cNvPr id="6" name="直接连接符 5"/>
          <p:cNvCxnSpPr/>
          <p:nvPr/>
        </p:nvCxnSpPr>
        <p:spPr>
          <a:xfrm>
            <a:off x="4040965" y="5686961"/>
            <a:ext cx="4683398" cy="0"/>
          </a:xfrm>
          <a:prstGeom prst="line">
            <a:avLst/>
          </a:prstGeom>
          <a:noFill/>
          <a:ln w="12700" cap="flat" cmpd="sng" algn="ctr">
            <a:gradFill flip="none" rotWithShape="1">
              <a:gsLst>
                <a:gs pos="0">
                  <a:srgbClr val="961318"/>
                </a:gs>
                <a:gs pos="60000">
                  <a:srgbClr val="961318">
                    <a:alpha val="40000"/>
                  </a:srgbClr>
                </a:gs>
                <a:gs pos="92000">
                  <a:srgbClr val="9613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prstDash val="solid"/>
            <a:miter lim="800000"/>
          </a:ln>
          <a:effectLst/>
        </p:spPr>
      </p:cxnSp>
      <p:sp>
        <p:nvSpPr>
          <p:cNvPr id="20" name="文本框 19"/>
          <p:cNvSpPr txBox="1"/>
          <p:nvPr/>
        </p:nvSpPr>
        <p:spPr>
          <a:xfrm>
            <a:off x="0" y="4522550"/>
            <a:ext cx="1219200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zh-CN" altLang="en-US" sz="4800" b="1" dirty="0">
                <a:solidFill>
                  <a:srgbClr val="961318"/>
                </a:solidFill>
                <a:ea typeface="+mn-lt"/>
                <a:cs typeface="+mn-lt"/>
              </a:rPr>
              <a:t>计算机</a:t>
            </a:r>
            <a:r>
              <a:rPr lang="en-US" altLang="zh-CN" sz="4800" b="1" dirty="0">
                <a:solidFill>
                  <a:srgbClr val="961318"/>
                </a:solidFill>
                <a:ea typeface="+mn-lt"/>
                <a:cs typeface="+mn-lt"/>
              </a:rPr>
              <a:t>14</a:t>
            </a:r>
            <a:r>
              <a:rPr lang="zh-CN" altLang="en-US" sz="4800" b="1" dirty="0">
                <a:solidFill>
                  <a:srgbClr val="961318"/>
                </a:solidFill>
                <a:ea typeface="+mn-lt"/>
                <a:cs typeface="+mn-lt"/>
              </a:rPr>
              <a:t>班张秉瀚</a:t>
            </a:r>
            <a:r>
              <a:rPr lang="en-US" altLang="zh-CN" sz="4800" b="1" dirty="0">
                <a:solidFill>
                  <a:srgbClr val="961318"/>
                </a:solidFill>
                <a:ea typeface="+mn-lt"/>
                <a:cs typeface="+mn-lt"/>
              </a:rPr>
              <a:t>-QG</a:t>
            </a:r>
            <a:r>
              <a:rPr lang="zh-CN" altLang="en-US" sz="4800" b="1" dirty="0">
                <a:solidFill>
                  <a:srgbClr val="961318"/>
                </a:solidFill>
                <a:ea typeface="+mn-lt"/>
                <a:cs typeface="+mn-lt"/>
              </a:rPr>
              <a:t>工作室中期考核</a:t>
            </a:r>
            <a:endParaRPr lang="zh-CN" altLang="en-US" sz="4800" b="1" dirty="0">
              <a:solidFill>
                <a:srgbClr val="961318"/>
              </a:solidFill>
              <a:ea typeface="+mn-lt"/>
              <a:cs typeface="+mn-lt"/>
            </a:endParaRPr>
          </a:p>
        </p:txBody>
      </p:sp>
      <p:sp>
        <p:nvSpPr>
          <p:cNvPr id="4" name="矩形: 圆角 3"/>
          <p:cNvSpPr/>
          <p:nvPr/>
        </p:nvSpPr>
        <p:spPr>
          <a:xfrm>
            <a:off x="2814320" y="5962650"/>
            <a:ext cx="2615565" cy="520700"/>
          </a:xfrm>
          <a:prstGeom prst="roundRect">
            <a:avLst>
              <a:gd name="adj" fmla="val 22153"/>
            </a:avLst>
          </a:prstGeom>
          <a:solidFill>
            <a:srgbClr val="961318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宣讲人：张秉瀚</a:t>
            </a:r>
            <a:endParaRPr kumimoji="0" lang="zh-CN" altLang="en-US" sz="180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6762375" y="5950491"/>
            <a:ext cx="2719859" cy="532494"/>
            <a:chOff x="8333639" y="5808273"/>
            <a:chExt cx="2552076" cy="463012"/>
          </a:xfrm>
        </p:grpSpPr>
        <p:sp>
          <p:nvSpPr>
            <p:cNvPr id="23" name="矩形: 圆角 22"/>
            <p:cNvSpPr/>
            <p:nvPr/>
          </p:nvSpPr>
          <p:spPr>
            <a:xfrm>
              <a:off x="8473667" y="5808273"/>
              <a:ext cx="2273210" cy="463012"/>
            </a:xfrm>
            <a:prstGeom prst="roundRect">
              <a:avLst>
                <a:gd name="adj" fmla="val 22153"/>
              </a:avLst>
            </a:prstGeom>
            <a:solidFill>
              <a:srgbClr val="961318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8333639" y="5907265"/>
              <a:ext cx="2552076" cy="32024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zh-CN"/>
              </a:defPPr>
              <a:lvl1pPr algn="ctr">
                <a:defRPr>
                  <a:solidFill>
                    <a:schemeClr val="bg1"/>
                  </a:solidFill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日期：</a:t>
              </a:r>
              <a:r>
                <a:rPr kumimoji="0" lang="en-US" altLang="zh-CN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2024-04-06</a:t>
              </a:r>
              <a:endPara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</p:grpSp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71" r="16671"/>
          <a:stretch>
            <a:fillRect/>
          </a:stretch>
        </p:blipFill>
        <p:spPr>
          <a:xfrm>
            <a:off x="5429768" y="2807104"/>
            <a:ext cx="1332464" cy="1332464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0" y="140728"/>
            <a:ext cx="3575720" cy="905661"/>
            <a:chOff x="0" y="260648"/>
            <a:chExt cx="3575720" cy="905661"/>
          </a:xfrm>
        </p:grpSpPr>
        <p:sp>
          <p:nvSpPr>
            <p:cNvPr id="3" name="矩形 2"/>
            <p:cNvSpPr/>
            <p:nvPr/>
          </p:nvSpPr>
          <p:spPr>
            <a:xfrm>
              <a:off x="0" y="374221"/>
              <a:ext cx="551384" cy="792088"/>
            </a:xfrm>
            <a:prstGeom prst="rect">
              <a:avLst/>
            </a:prstGeom>
            <a:solidFill>
              <a:srgbClr val="961318"/>
            </a:solidFill>
            <a:ln w="25400" cap="flat" cmpd="sng" algn="ctr">
              <a:solidFill>
                <a:srgbClr val="961318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4" name="组合 3"/>
            <p:cNvGrpSpPr/>
            <p:nvPr/>
          </p:nvGrpSpPr>
          <p:grpSpPr>
            <a:xfrm>
              <a:off x="695400" y="260648"/>
              <a:ext cx="2880320" cy="678559"/>
              <a:chOff x="623392" y="310880"/>
              <a:chExt cx="2880320" cy="678559"/>
            </a:xfrm>
          </p:grpSpPr>
          <p:sp>
            <p:nvSpPr>
              <p:cNvPr id="5" name="文本框 4"/>
              <p:cNvSpPr txBox="1"/>
              <p:nvPr/>
            </p:nvSpPr>
            <p:spPr>
              <a:xfrm>
                <a:off x="623392" y="310880"/>
                <a:ext cx="1816100" cy="5835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32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rPr>
                  <a:t>论文复现</a:t>
                </a:r>
                <a:endParaRPr kumimoji="0" lang="zh-CN" altLang="en-US" sz="32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endParaRPr>
              </a:p>
            </p:txBody>
          </p:sp>
          <p:cxnSp>
            <p:nvCxnSpPr>
              <p:cNvPr id="6" name="直接连接符 5"/>
              <p:cNvCxnSpPr/>
              <p:nvPr/>
            </p:nvCxnSpPr>
            <p:spPr>
              <a:xfrm>
                <a:off x="623392" y="989439"/>
                <a:ext cx="2880320" cy="0"/>
              </a:xfrm>
              <a:prstGeom prst="line">
                <a:avLst/>
              </a:prstGeom>
              <a:noFill/>
              <a:ln w="28575" cap="flat" cmpd="sng" algn="ctr">
                <a:gradFill flip="none" rotWithShape="1">
                  <a:gsLst>
                    <a:gs pos="0">
                      <a:srgbClr val="961318"/>
                    </a:gs>
                    <a:gs pos="81000">
                      <a:srgbClr val="961318">
                        <a:alpha val="20000"/>
                      </a:srgbClr>
                    </a:gs>
                    <a:gs pos="100000">
                      <a:srgbClr val="961318">
                        <a:alpha val="0"/>
                      </a:srgbClr>
                    </a:gs>
                  </a:gsLst>
                  <a:lin ang="0" scaled="1"/>
                  <a:tileRect/>
                </a:gradFill>
                <a:prstDash val="solid"/>
              </a:ln>
              <a:effectLst/>
            </p:spPr>
          </p:cxnSp>
        </p:grpSp>
      </p:grpSp>
      <p:sp>
        <p:nvSpPr>
          <p:cNvPr id="11" name="文本框 10"/>
          <p:cNvSpPr txBox="1"/>
          <p:nvPr/>
        </p:nvSpPr>
        <p:spPr>
          <a:xfrm>
            <a:off x="335361" y="6452605"/>
            <a:ext cx="2334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961318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团结 勤奋 求是 创新</a:t>
            </a:r>
            <a:endParaRPr lang="zh-CN" altLang="en-US" dirty="0">
              <a:solidFill>
                <a:srgbClr val="961318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8471" y="27982"/>
            <a:ext cx="2620859" cy="798543"/>
          </a:xfrm>
          <a:prstGeom prst="rect">
            <a:avLst/>
          </a:prstGeom>
        </p:spPr>
      </p:pic>
      <p:pic>
        <p:nvPicPr>
          <p:cNvPr id="10" name="图片 16" descr="b9a7fc7cb341cb596b372a7075ff921"/>
          <p:cNvPicPr>
            <a:picLocks noChangeAspect="1"/>
          </p:cNvPicPr>
          <p:nvPr/>
        </p:nvPicPr>
        <p:blipFill>
          <a:blip r:embed="rId2"/>
          <a:srcRect l="5588" t="3980" r="-446" b="13787"/>
          <a:stretch>
            <a:fillRect/>
          </a:stretch>
        </p:blipFill>
        <p:spPr>
          <a:xfrm>
            <a:off x="6826250" y="1008380"/>
            <a:ext cx="4485640" cy="5554345"/>
          </a:xfrm>
          <a:prstGeom prst="rect">
            <a:avLst/>
          </a:prstGeom>
        </p:spPr>
      </p:pic>
      <p:pic>
        <p:nvPicPr>
          <p:cNvPr id="12" name="图片 15" descr="4bbe4c32c333df4be5642502e812a6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180" y="2073275"/>
            <a:ext cx="6017260" cy="27762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矩形 58"/>
          <p:cNvSpPr/>
          <p:nvPr/>
        </p:nvSpPr>
        <p:spPr>
          <a:xfrm>
            <a:off x="1036320" y="5006975"/>
            <a:ext cx="9405620" cy="119570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0" y="140728"/>
            <a:ext cx="3575720" cy="905661"/>
            <a:chOff x="0" y="260648"/>
            <a:chExt cx="3575720" cy="905661"/>
          </a:xfrm>
        </p:grpSpPr>
        <p:sp>
          <p:nvSpPr>
            <p:cNvPr id="3" name="矩形 2"/>
            <p:cNvSpPr/>
            <p:nvPr/>
          </p:nvSpPr>
          <p:spPr>
            <a:xfrm>
              <a:off x="0" y="374221"/>
              <a:ext cx="551384" cy="792088"/>
            </a:xfrm>
            <a:prstGeom prst="rect">
              <a:avLst/>
            </a:prstGeom>
            <a:solidFill>
              <a:srgbClr val="961318"/>
            </a:solidFill>
            <a:ln w="25400" cap="flat" cmpd="sng" algn="ctr">
              <a:solidFill>
                <a:srgbClr val="961318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4" name="组合 3"/>
            <p:cNvGrpSpPr/>
            <p:nvPr/>
          </p:nvGrpSpPr>
          <p:grpSpPr>
            <a:xfrm>
              <a:off x="695400" y="260648"/>
              <a:ext cx="2880320" cy="678559"/>
              <a:chOff x="623392" y="310880"/>
              <a:chExt cx="2880320" cy="678559"/>
            </a:xfrm>
          </p:grpSpPr>
          <p:sp>
            <p:nvSpPr>
              <p:cNvPr id="5" name="文本框 4"/>
              <p:cNvSpPr txBox="1"/>
              <p:nvPr/>
            </p:nvSpPr>
            <p:spPr>
              <a:xfrm>
                <a:off x="623392" y="310880"/>
                <a:ext cx="1816100" cy="5835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32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rPr>
                  <a:t>论文复现</a:t>
                </a:r>
                <a:endParaRPr kumimoji="0" lang="zh-CN" altLang="en-US" sz="32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endParaRPr>
              </a:p>
            </p:txBody>
          </p:sp>
          <p:cxnSp>
            <p:nvCxnSpPr>
              <p:cNvPr id="6" name="直接连接符 5"/>
              <p:cNvCxnSpPr/>
              <p:nvPr/>
            </p:nvCxnSpPr>
            <p:spPr>
              <a:xfrm>
                <a:off x="623392" y="989439"/>
                <a:ext cx="2880320" cy="0"/>
              </a:xfrm>
              <a:prstGeom prst="line">
                <a:avLst/>
              </a:prstGeom>
              <a:noFill/>
              <a:ln w="28575" cap="flat" cmpd="sng" algn="ctr">
                <a:gradFill flip="none" rotWithShape="1">
                  <a:gsLst>
                    <a:gs pos="0">
                      <a:srgbClr val="961318"/>
                    </a:gs>
                    <a:gs pos="81000">
                      <a:srgbClr val="961318">
                        <a:alpha val="20000"/>
                      </a:srgbClr>
                    </a:gs>
                    <a:gs pos="100000">
                      <a:srgbClr val="961318">
                        <a:alpha val="0"/>
                      </a:srgbClr>
                    </a:gs>
                  </a:gsLst>
                  <a:lin ang="0" scaled="1"/>
                  <a:tileRect/>
                </a:gradFill>
                <a:prstDash val="solid"/>
              </a:ln>
              <a:effectLst/>
            </p:spPr>
          </p:cxnSp>
        </p:grpSp>
      </p:grpSp>
      <p:sp>
        <p:nvSpPr>
          <p:cNvPr id="11" name="文本框 10"/>
          <p:cNvSpPr txBox="1"/>
          <p:nvPr/>
        </p:nvSpPr>
        <p:spPr>
          <a:xfrm>
            <a:off x="335361" y="6452605"/>
            <a:ext cx="2334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961318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团结 勤奋 求是 创新</a:t>
            </a:r>
            <a:endParaRPr lang="zh-CN" altLang="en-US" dirty="0">
              <a:solidFill>
                <a:srgbClr val="961318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8471" y="27982"/>
            <a:ext cx="2620859" cy="798543"/>
          </a:xfrm>
          <a:prstGeom prst="rect">
            <a:avLst/>
          </a:prstGeom>
        </p:spPr>
      </p:pic>
      <p:pic>
        <p:nvPicPr>
          <p:cNvPr id="10" name="图片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36320" y="1641475"/>
            <a:ext cx="9333865" cy="3215005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文本框 12"/>
          <p:cNvSpPr txBox="1"/>
          <p:nvPr/>
        </p:nvSpPr>
        <p:spPr>
          <a:xfrm>
            <a:off x="991870" y="1146810"/>
            <a:ext cx="672084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fig-2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和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fig-6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应该是最让我感到煎熬的两个板块。</a:t>
            </a:r>
            <a:endParaRPr lang="zh-CN" altLang="en-US" sz="2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123315" y="5083810"/>
            <a:ext cx="692912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其中，</a:t>
            </a:r>
            <a:r>
              <a:rPr lang="en-US" altLang="zh-CN"/>
              <a:t>fig-6</a:t>
            </a:r>
            <a:r>
              <a:rPr lang="zh-CN" altLang="en-US"/>
              <a:t>是因为我</a:t>
            </a:r>
            <a:r>
              <a:rPr lang="en-US" altLang="zh-CN"/>
              <a:t>PDF</a:t>
            </a:r>
            <a:r>
              <a:rPr lang="zh-CN" altLang="en-US"/>
              <a:t>函数没学明白，我认也认</a:t>
            </a:r>
            <a:r>
              <a:rPr lang="zh-CN" altLang="en-US"/>
              <a:t>了。</a:t>
            </a:r>
            <a:endParaRPr lang="zh-CN" altLang="en-US"/>
          </a:p>
          <a:p>
            <a:r>
              <a:rPr lang="zh-CN" altLang="en-US"/>
              <a:t>但是</a:t>
            </a:r>
            <a:r>
              <a:rPr lang="en-US" altLang="zh-CN"/>
              <a:t>fig-2</a:t>
            </a:r>
            <a:r>
              <a:rPr lang="zh-CN" altLang="en-US"/>
              <a:t>纯纯就是因为运行时间！！！每次运行</a:t>
            </a:r>
            <a:r>
              <a:rPr lang="en-US" altLang="zh-CN"/>
              <a:t>10</a:t>
            </a:r>
            <a:r>
              <a:rPr lang="zh-CN" altLang="en-US"/>
              <a:t>个小时之后，我就会惊喜的发现</a:t>
            </a:r>
            <a:r>
              <a:rPr lang="en-US" altLang="zh-CN">
                <a:solidFill>
                  <a:srgbClr val="FF0000"/>
                </a:solidFill>
              </a:rPr>
              <a:t> “</a:t>
            </a:r>
            <a:r>
              <a:rPr lang="zh-CN" altLang="en-US">
                <a:solidFill>
                  <a:srgbClr val="FF0000"/>
                </a:solidFill>
              </a:rPr>
              <a:t>哇！我的图例写错了</a:t>
            </a:r>
            <a:r>
              <a:rPr lang="en-US" altLang="zh-CN">
                <a:solidFill>
                  <a:srgbClr val="FF0000"/>
                </a:solidFill>
              </a:rPr>
              <a:t>”</a:t>
            </a:r>
            <a:endParaRPr lang="en-US" altLang="zh-CN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0" y="140728"/>
            <a:ext cx="3575720" cy="905661"/>
            <a:chOff x="0" y="260648"/>
            <a:chExt cx="3575720" cy="905661"/>
          </a:xfrm>
        </p:grpSpPr>
        <p:sp>
          <p:nvSpPr>
            <p:cNvPr id="3" name="矩形 2"/>
            <p:cNvSpPr/>
            <p:nvPr/>
          </p:nvSpPr>
          <p:spPr>
            <a:xfrm>
              <a:off x="0" y="374221"/>
              <a:ext cx="551384" cy="792088"/>
            </a:xfrm>
            <a:prstGeom prst="rect">
              <a:avLst/>
            </a:prstGeom>
            <a:solidFill>
              <a:srgbClr val="961318"/>
            </a:solidFill>
            <a:ln w="25400" cap="flat" cmpd="sng" algn="ctr">
              <a:solidFill>
                <a:srgbClr val="961318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4" name="组合 3"/>
            <p:cNvGrpSpPr/>
            <p:nvPr/>
          </p:nvGrpSpPr>
          <p:grpSpPr>
            <a:xfrm>
              <a:off x="695400" y="260648"/>
              <a:ext cx="2880320" cy="678559"/>
              <a:chOff x="623392" y="310880"/>
              <a:chExt cx="2880320" cy="678559"/>
            </a:xfrm>
          </p:grpSpPr>
          <p:sp>
            <p:nvSpPr>
              <p:cNvPr id="5" name="文本框 4"/>
              <p:cNvSpPr txBox="1"/>
              <p:nvPr/>
            </p:nvSpPr>
            <p:spPr>
              <a:xfrm>
                <a:off x="623392" y="310880"/>
                <a:ext cx="1816100" cy="5835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32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rPr>
                  <a:t>论文复现</a:t>
                </a:r>
                <a:endParaRPr kumimoji="0" lang="zh-CN" altLang="en-US" sz="32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endParaRPr>
              </a:p>
            </p:txBody>
          </p:sp>
          <p:cxnSp>
            <p:nvCxnSpPr>
              <p:cNvPr id="6" name="直接连接符 5"/>
              <p:cNvCxnSpPr/>
              <p:nvPr/>
            </p:nvCxnSpPr>
            <p:spPr>
              <a:xfrm>
                <a:off x="623392" y="989439"/>
                <a:ext cx="2880320" cy="0"/>
              </a:xfrm>
              <a:prstGeom prst="line">
                <a:avLst/>
              </a:prstGeom>
              <a:noFill/>
              <a:ln w="28575" cap="flat" cmpd="sng" algn="ctr">
                <a:gradFill flip="none" rotWithShape="1">
                  <a:gsLst>
                    <a:gs pos="0">
                      <a:srgbClr val="961318"/>
                    </a:gs>
                    <a:gs pos="81000">
                      <a:srgbClr val="961318">
                        <a:alpha val="20000"/>
                      </a:srgbClr>
                    </a:gs>
                    <a:gs pos="100000">
                      <a:srgbClr val="961318">
                        <a:alpha val="0"/>
                      </a:srgbClr>
                    </a:gs>
                  </a:gsLst>
                  <a:lin ang="0" scaled="1"/>
                  <a:tileRect/>
                </a:gradFill>
                <a:prstDash val="solid"/>
              </a:ln>
              <a:effectLst/>
            </p:spPr>
          </p:cxnSp>
        </p:grpSp>
      </p:grpSp>
      <p:sp>
        <p:nvSpPr>
          <p:cNvPr id="11" name="文本框 10"/>
          <p:cNvSpPr txBox="1"/>
          <p:nvPr/>
        </p:nvSpPr>
        <p:spPr>
          <a:xfrm>
            <a:off x="335361" y="6452605"/>
            <a:ext cx="2334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961318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团结 勤奋 求是 创新</a:t>
            </a:r>
            <a:endParaRPr lang="zh-CN" altLang="en-US" dirty="0">
              <a:solidFill>
                <a:srgbClr val="961318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8471" y="27982"/>
            <a:ext cx="2620859" cy="798543"/>
          </a:xfrm>
          <a:prstGeom prst="rect">
            <a:avLst/>
          </a:prstGeom>
        </p:spPr>
      </p:pic>
      <p:pic>
        <p:nvPicPr>
          <p:cNvPr id="10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7575" y="913765"/>
            <a:ext cx="6748780" cy="2605405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文本框 13"/>
          <p:cNvSpPr txBox="1"/>
          <p:nvPr/>
        </p:nvSpPr>
        <p:spPr>
          <a:xfrm>
            <a:off x="8211185" y="4338320"/>
            <a:ext cx="277241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/>
              <a:t>之前感觉是我的收敛范围</a:t>
            </a:r>
            <a:r>
              <a:rPr lang="en-US" altLang="zh-CN" b="1"/>
              <a:t>(r=1)</a:t>
            </a:r>
            <a:r>
              <a:rPr lang="zh-CN" altLang="en-US" b="1"/>
              <a:t>设的太大了，以至于</a:t>
            </a:r>
            <a:r>
              <a:rPr lang="en-US" altLang="zh-CN" b="1"/>
              <a:t>fig-4</a:t>
            </a:r>
            <a:r>
              <a:rPr lang="zh-CN" altLang="en-US" b="1"/>
              <a:t>在</a:t>
            </a:r>
            <a:r>
              <a:rPr lang="en-US" altLang="zh-CN" b="1"/>
              <a:t>t=10</a:t>
            </a:r>
            <a:r>
              <a:rPr lang="zh-CN" altLang="en-US" b="1"/>
              <a:t>之前就</a:t>
            </a:r>
            <a:r>
              <a:rPr lang="zh-CN" altLang="en-US" b="1"/>
              <a:t>已经收敛完毕，所以把</a:t>
            </a:r>
            <a:r>
              <a:rPr lang="en-US" altLang="zh-CN" b="1"/>
              <a:t>r</a:t>
            </a:r>
            <a:r>
              <a:rPr lang="zh-CN" altLang="en-US" b="1"/>
              <a:t>改为了</a:t>
            </a:r>
            <a:r>
              <a:rPr lang="en-US" altLang="zh-CN" b="1"/>
              <a:t>0.95</a:t>
            </a:r>
            <a:endParaRPr lang="en-US" altLang="zh-CN" b="1"/>
          </a:p>
        </p:txBody>
      </p:sp>
      <p:pic>
        <p:nvPicPr>
          <p:cNvPr id="24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2750" y="1254125"/>
            <a:ext cx="3129280" cy="1719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550" y="3613785"/>
            <a:ext cx="7149465" cy="27508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0" y="140728"/>
            <a:ext cx="3575720" cy="905661"/>
            <a:chOff x="0" y="260648"/>
            <a:chExt cx="3575720" cy="905661"/>
          </a:xfrm>
        </p:grpSpPr>
        <p:sp>
          <p:nvSpPr>
            <p:cNvPr id="3" name="矩形 2"/>
            <p:cNvSpPr/>
            <p:nvPr/>
          </p:nvSpPr>
          <p:spPr>
            <a:xfrm>
              <a:off x="0" y="374221"/>
              <a:ext cx="551384" cy="792088"/>
            </a:xfrm>
            <a:prstGeom prst="rect">
              <a:avLst/>
            </a:prstGeom>
            <a:solidFill>
              <a:srgbClr val="961318"/>
            </a:solidFill>
            <a:ln w="25400" cap="flat" cmpd="sng" algn="ctr">
              <a:solidFill>
                <a:srgbClr val="961318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4" name="组合 3"/>
            <p:cNvGrpSpPr/>
            <p:nvPr/>
          </p:nvGrpSpPr>
          <p:grpSpPr>
            <a:xfrm>
              <a:off x="695400" y="260648"/>
              <a:ext cx="2880320" cy="678559"/>
              <a:chOff x="623392" y="310880"/>
              <a:chExt cx="2880320" cy="678559"/>
            </a:xfrm>
          </p:grpSpPr>
          <p:sp>
            <p:nvSpPr>
              <p:cNvPr id="5" name="文本框 4"/>
              <p:cNvSpPr txBox="1"/>
              <p:nvPr/>
            </p:nvSpPr>
            <p:spPr>
              <a:xfrm>
                <a:off x="623392" y="310880"/>
                <a:ext cx="1816100" cy="5835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32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rPr>
                  <a:t>论文复现</a:t>
                </a:r>
                <a:endParaRPr kumimoji="0" lang="zh-CN" altLang="en-US" sz="32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endParaRPr>
              </a:p>
            </p:txBody>
          </p:sp>
          <p:cxnSp>
            <p:nvCxnSpPr>
              <p:cNvPr id="6" name="直接连接符 5"/>
              <p:cNvCxnSpPr/>
              <p:nvPr/>
            </p:nvCxnSpPr>
            <p:spPr>
              <a:xfrm>
                <a:off x="623392" y="989439"/>
                <a:ext cx="2880320" cy="0"/>
              </a:xfrm>
              <a:prstGeom prst="line">
                <a:avLst/>
              </a:prstGeom>
              <a:noFill/>
              <a:ln w="28575" cap="flat" cmpd="sng" algn="ctr">
                <a:gradFill flip="none" rotWithShape="1">
                  <a:gsLst>
                    <a:gs pos="0">
                      <a:srgbClr val="961318"/>
                    </a:gs>
                    <a:gs pos="81000">
                      <a:srgbClr val="961318">
                        <a:alpha val="20000"/>
                      </a:srgbClr>
                    </a:gs>
                    <a:gs pos="100000">
                      <a:srgbClr val="961318">
                        <a:alpha val="0"/>
                      </a:srgbClr>
                    </a:gs>
                  </a:gsLst>
                  <a:lin ang="0" scaled="1"/>
                  <a:tileRect/>
                </a:gradFill>
                <a:prstDash val="solid"/>
              </a:ln>
              <a:effectLst/>
            </p:spPr>
          </p:cxnSp>
        </p:grpSp>
      </p:grpSp>
      <p:sp>
        <p:nvSpPr>
          <p:cNvPr id="11" name="文本框 10"/>
          <p:cNvSpPr txBox="1"/>
          <p:nvPr/>
        </p:nvSpPr>
        <p:spPr>
          <a:xfrm>
            <a:off x="335361" y="6452605"/>
            <a:ext cx="2334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961318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团结 勤奋 求是 创新</a:t>
            </a:r>
            <a:endParaRPr lang="zh-CN" altLang="en-US" dirty="0">
              <a:solidFill>
                <a:srgbClr val="961318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8471" y="27982"/>
            <a:ext cx="2620859" cy="798543"/>
          </a:xfrm>
          <a:prstGeom prst="rect">
            <a:avLst/>
          </a:prstGeom>
        </p:spPr>
      </p:pic>
      <p:pic>
        <p:nvPicPr>
          <p:cNvPr id="10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1082675"/>
            <a:ext cx="9524365" cy="392557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文本框 6"/>
          <p:cNvSpPr txBox="1"/>
          <p:nvPr/>
        </p:nvSpPr>
        <p:spPr>
          <a:xfrm>
            <a:off x="1397635" y="5269865"/>
            <a:ext cx="68414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 b="1">
                <a:latin typeface="微软雅黑" panose="020B0503020204020204" charset="-122"/>
                <a:ea typeface="微软雅黑" panose="020B0503020204020204" charset="-122"/>
              </a:rPr>
              <a:t>自己最满意的一集</a:t>
            </a:r>
            <a:endParaRPr lang="zh-CN" altLang="en-US" sz="3600" b="1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0" y="140728"/>
            <a:ext cx="3575720" cy="905661"/>
            <a:chOff x="0" y="260648"/>
            <a:chExt cx="3575720" cy="905661"/>
          </a:xfrm>
        </p:grpSpPr>
        <p:sp>
          <p:nvSpPr>
            <p:cNvPr id="3" name="矩形 2"/>
            <p:cNvSpPr/>
            <p:nvPr/>
          </p:nvSpPr>
          <p:spPr>
            <a:xfrm>
              <a:off x="0" y="374221"/>
              <a:ext cx="551384" cy="792088"/>
            </a:xfrm>
            <a:prstGeom prst="rect">
              <a:avLst/>
            </a:prstGeom>
            <a:solidFill>
              <a:srgbClr val="961318"/>
            </a:solidFill>
            <a:ln w="25400" cap="flat" cmpd="sng" algn="ctr">
              <a:solidFill>
                <a:srgbClr val="961318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4" name="组合 3"/>
            <p:cNvGrpSpPr/>
            <p:nvPr/>
          </p:nvGrpSpPr>
          <p:grpSpPr>
            <a:xfrm>
              <a:off x="695400" y="260648"/>
              <a:ext cx="2880320" cy="678559"/>
              <a:chOff x="623392" y="310880"/>
              <a:chExt cx="2880320" cy="678559"/>
            </a:xfrm>
          </p:grpSpPr>
          <p:sp>
            <p:nvSpPr>
              <p:cNvPr id="5" name="文本框 4"/>
              <p:cNvSpPr txBox="1"/>
              <p:nvPr/>
            </p:nvSpPr>
            <p:spPr>
              <a:xfrm>
                <a:off x="623392" y="310880"/>
                <a:ext cx="1816100" cy="5835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32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rPr>
                  <a:t>论文复现</a:t>
                </a:r>
                <a:endParaRPr kumimoji="0" lang="zh-CN" altLang="en-US" sz="32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endParaRPr>
              </a:p>
            </p:txBody>
          </p:sp>
          <p:cxnSp>
            <p:nvCxnSpPr>
              <p:cNvPr id="6" name="直接连接符 5"/>
              <p:cNvCxnSpPr/>
              <p:nvPr/>
            </p:nvCxnSpPr>
            <p:spPr>
              <a:xfrm>
                <a:off x="623392" y="989439"/>
                <a:ext cx="2880320" cy="0"/>
              </a:xfrm>
              <a:prstGeom prst="line">
                <a:avLst/>
              </a:prstGeom>
              <a:noFill/>
              <a:ln w="28575" cap="flat" cmpd="sng" algn="ctr">
                <a:gradFill flip="none" rotWithShape="1">
                  <a:gsLst>
                    <a:gs pos="0">
                      <a:srgbClr val="961318"/>
                    </a:gs>
                    <a:gs pos="81000">
                      <a:srgbClr val="961318">
                        <a:alpha val="20000"/>
                      </a:srgbClr>
                    </a:gs>
                    <a:gs pos="100000">
                      <a:srgbClr val="961318">
                        <a:alpha val="0"/>
                      </a:srgbClr>
                    </a:gs>
                  </a:gsLst>
                  <a:lin ang="0" scaled="1"/>
                  <a:tileRect/>
                </a:gradFill>
                <a:prstDash val="solid"/>
              </a:ln>
              <a:effectLst/>
            </p:spPr>
          </p:cxnSp>
        </p:grpSp>
      </p:grpSp>
      <p:sp>
        <p:nvSpPr>
          <p:cNvPr id="11" name="文本框 10"/>
          <p:cNvSpPr txBox="1"/>
          <p:nvPr/>
        </p:nvSpPr>
        <p:spPr>
          <a:xfrm>
            <a:off x="335361" y="6452605"/>
            <a:ext cx="2334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961318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团结 勤奋 求是 创新</a:t>
            </a:r>
            <a:endParaRPr lang="zh-CN" altLang="en-US" dirty="0">
              <a:solidFill>
                <a:srgbClr val="961318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8471" y="27982"/>
            <a:ext cx="2620859" cy="798543"/>
          </a:xfrm>
          <a:prstGeom prst="rect">
            <a:avLst/>
          </a:prstGeom>
        </p:spPr>
      </p:pic>
      <p:pic>
        <p:nvPicPr>
          <p:cNvPr id="17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910" y="1429385"/>
            <a:ext cx="9997440" cy="345884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文本框 6"/>
          <p:cNvSpPr txBox="1"/>
          <p:nvPr/>
        </p:nvSpPr>
        <p:spPr>
          <a:xfrm>
            <a:off x="1108710" y="5193030"/>
            <a:ext cx="831596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感觉</a:t>
            </a:r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fig-6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有点没有搞懂，可能是我概率分布设置的有点问题</a:t>
            </a:r>
            <a:endParaRPr lang="zh-CN" altLang="en-US" sz="2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连接符 5"/>
          <p:cNvCxnSpPr/>
          <p:nvPr/>
        </p:nvCxnSpPr>
        <p:spPr>
          <a:xfrm>
            <a:off x="4040965" y="5686961"/>
            <a:ext cx="4683398" cy="0"/>
          </a:xfrm>
          <a:prstGeom prst="line">
            <a:avLst/>
          </a:prstGeom>
          <a:noFill/>
          <a:ln w="12700" cap="flat" cmpd="sng" algn="ctr">
            <a:gradFill flip="none" rotWithShape="1">
              <a:gsLst>
                <a:gs pos="0">
                  <a:srgbClr val="961318"/>
                </a:gs>
                <a:gs pos="60000">
                  <a:srgbClr val="961318">
                    <a:alpha val="40000"/>
                  </a:srgbClr>
                </a:gs>
                <a:gs pos="92000">
                  <a:srgbClr val="9613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prstDash val="solid"/>
            <a:miter lim="800000"/>
          </a:ln>
          <a:effectLst/>
        </p:spPr>
      </p:cxnSp>
      <p:grpSp>
        <p:nvGrpSpPr>
          <p:cNvPr id="7" name="组合 6"/>
          <p:cNvGrpSpPr/>
          <p:nvPr/>
        </p:nvGrpSpPr>
        <p:grpSpPr>
          <a:xfrm>
            <a:off x="2545630" y="6019754"/>
            <a:ext cx="2615402" cy="521014"/>
            <a:chOff x="1767755" y="5835880"/>
            <a:chExt cx="2273210" cy="463012"/>
          </a:xfrm>
        </p:grpSpPr>
        <p:sp>
          <p:nvSpPr>
            <p:cNvPr id="8" name="矩形: 圆角 7"/>
            <p:cNvSpPr/>
            <p:nvPr/>
          </p:nvSpPr>
          <p:spPr>
            <a:xfrm>
              <a:off x="1767755" y="5835880"/>
              <a:ext cx="2273210" cy="463012"/>
            </a:xfrm>
            <a:prstGeom prst="roundRect">
              <a:avLst>
                <a:gd name="adj" fmla="val 22153"/>
              </a:avLst>
            </a:prstGeom>
            <a:solidFill>
              <a:srgbClr val="961318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1824140" y="5903738"/>
              <a:ext cx="2160442" cy="3272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b="1" kern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宣讲人：张秉瀚</a:t>
              </a: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6669030" y="6041296"/>
            <a:ext cx="2719859" cy="532494"/>
            <a:chOff x="8333639" y="5835880"/>
            <a:chExt cx="2552076" cy="463012"/>
          </a:xfrm>
        </p:grpSpPr>
        <p:sp>
          <p:nvSpPr>
            <p:cNvPr id="15" name="矩形: 圆角 14"/>
            <p:cNvSpPr/>
            <p:nvPr/>
          </p:nvSpPr>
          <p:spPr>
            <a:xfrm>
              <a:off x="8473071" y="5835880"/>
              <a:ext cx="2273210" cy="463012"/>
            </a:xfrm>
            <a:prstGeom prst="roundRect">
              <a:avLst>
                <a:gd name="adj" fmla="val 22153"/>
              </a:avLst>
            </a:prstGeom>
            <a:solidFill>
              <a:srgbClr val="961318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8333639" y="5907265"/>
              <a:ext cx="2552076" cy="32024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zh-CN"/>
              </a:defPPr>
              <a:lvl1pPr algn="ctr">
                <a:defRPr>
                  <a:solidFill>
                    <a:schemeClr val="bg1"/>
                  </a:solidFill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等线" panose="02010600030101010101" pitchFamily="2" charset="-122"/>
                  <a:cs typeface="+mn-cs"/>
                </a:rPr>
                <a:t>日期：</a:t>
              </a:r>
              <a:r>
                <a:rPr kumimoji="0" lang="en-US" altLang="zh-CN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等线" panose="02010600030101010101" pitchFamily="2" charset="-122"/>
                  <a:cs typeface="+mn-cs"/>
                </a:rPr>
                <a:t>2024-04-06</a:t>
              </a:r>
              <a:endPara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17" name="文本框 16"/>
          <p:cNvSpPr txBox="1"/>
          <p:nvPr/>
        </p:nvSpPr>
        <p:spPr>
          <a:xfrm>
            <a:off x="0" y="4448041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zh-CN" altLang="en-US" sz="4800" b="1" dirty="0">
                <a:solidFill>
                  <a:srgbClr val="961318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汇报结束  感谢聆听</a:t>
            </a:r>
            <a:r>
              <a:rPr lang="zh-CN" altLang="en-US" sz="4800" b="1" i="1" dirty="0">
                <a:solidFill>
                  <a:srgbClr val="961318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！</a:t>
            </a:r>
            <a:endParaRPr lang="zh-CN" altLang="en-US" sz="4800" b="1" dirty="0">
              <a:solidFill>
                <a:srgbClr val="961318"/>
              </a:solidFill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63" b="38615"/>
          <a:stretch>
            <a:fillRect/>
          </a:stretch>
        </p:blipFill>
        <p:spPr>
          <a:xfrm>
            <a:off x="-1" y="-79514"/>
            <a:ext cx="12192000" cy="3499051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71" r="16671"/>
          <a:stretch>
            <a:fillRect/>
          </a:stretch>
        </p:blipFill>
        <p:spPr>
          <a:xfrm>
            <a:off x="5429768" y="2807104"/>
            <a:ext cx="1332464" cy="1332464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14" r="22438"/>
          <a:stretch>
            <a:fillRect/>
          </a:stretch>
        </p:blipFill>
        <p:spPr>
          <a:xfrm>
            <a:off x="0" y="0"/>
            <a:ext cx="5395079" cy="6879957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-1" y="0"/>
            <a:ext cx="5395079" cy="6879957"/>
          </a:xfrm>
          <a:prstGeom prst="rect">
            <a:avLst/>
          </a:prstGeom>
          <a:solidFill>
            <a:srgbClr val="961318">
              <a:alpha val="82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kern="0" dirty="0">
              <a:solidFill>
                <a:prstClr val="white"/>
              </a:solidFill>
              <a:latin typeface="Arial" panose="020B0604020202020204"/>
              <a:ea typeface="宋体" panose="02010600030101010101" pitchFamily="2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1447797" y="2197100"/>
            <a:ext cx="2603500" cy="1790700"/>
            <a:chOff x="1778000" y="2197100"/>
            <a:chExt cx="2603500" cy="1790700"/>
          </a:xfrm>
        </p:grpSpPr>
        <p:sp>
          <p:nvSpPr>
            <p:cNvPr id="5" name="文本框 4"/>
            <p:cNvSpPr txBox="1"/>
            <p:nvPr/>
          </p:nvSpPr>
          <p:spPr>
            <a:xfrm>
              <a:off x="2090118" y="2413337"/>
              <a:ext cx="198720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dist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60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宋体 Heavy" panose="02020900000000000000" pitchFamily="18" charset="-122"/>
                  <a:ea typeface="思源宋体 Heavy" panose="02020900000000000000" pitchFamily="18" charset="-122"/>
                </a:rPr>
                <a:t>目录</a:t>
              </a:r>
              <a:endParaRPr kumimoji="0" lang="zh-CN" altLang="en-US" sz="6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宋体 Heavy" panose="02020900000000000000" pitchFamily="18" charset="-122"/>
                <a:ea typeface="思源宋体 Heavy" panose="02020900000000000000" pitchFamily="18" charset="-122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2147888" y="3429000"/>
              <a:ext cx="18716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dist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 Light" panose="020F0302020204030204" pitchFamily="34" charset="0"/>
                </a:rPr>
                <a:t>CONTENTS</a:t>
              </a:r>
              <a:endParaRPr kumimoji="0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 pitchFamily="34" charset="0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1778000" y="2197100"/>
              <a:ext cx="2603500" cy="1790700"/>
            </a:xfrm>
            <a:prstGeom prst="rect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9" name="椭圆 8"/>
          <p:cNvSpPr/>
          <p:nvPr/>
        </p:nvSpPr>
        <p:spPr>
          <a:xfrm>
            <a:off x="6544305" y="863719"/>
            <a:ext cx="648000" cy="646331"/>
          </a:xfrm>
          <a:prstGeom prst="ellipse">
            <a:avLst/>
          </a:prstGeom>
          <a:solidFill>
            <a:srgbClr val="961318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n-US" altLang="zh-CN" b="1" kern="0" dirty="0">
                <a:solidFill>
                  <a:prstClr val="white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01</a:t>
            </a:r>
            <a:endParaRPr lang="zh-CN" altLang="en-US" b="1" kern="0" dirty="0">
              <a:solidFill>
                <a:prstClr val="white"/>
              </a:solidFill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502159" y="914519"/>
            <a:ext cx="38504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zh-CN" altLang="en-US" sz="3200" spc="400" dirty="0">
                <a:solidFill>
                  <a:srgbClr val="961318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请输入你的标题</a:t>
            </a:r>
            <a:endParaRPr lang="zh-CN" altLang="en-US" sz="3200" spc="400" dirty="0">
              <a:solidFill>
                <a:srgbClr val="961318"/>
              </a:solidFill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6544306" y="1823573"/>
            <a:ext cx="648000" cy="646331"/>
          </a:xfrm>
          <a:prstGeom prst="ellipse">
            <a:avLst/>
          </a:prstGeom>
          <a:solidFill>
            <a:srgbClr val="961318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n-US" altLang="zh-CN" b="1" kern="0" dirty="0">
                <a:solidFill>
                  <a:prstClr val="white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02</a:t>
            </a:r>
            <a:endParaRPr lang="zh-CN" altLang="en-US" b="1" kern="0" dirty="0">
              <a:solidFill>
                <a:prstClr val="white"/>
              </a:solidFill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502159" y="1874373"/>
            <a:ext cx="34183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zh-CN" altLang="en-US" sz="3200" spc="400" dirty="0">
                <a:solidFill>
                  <a:srgbClr val="961318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请输入你的标题</a:t>
            </a:r>
            <a:endParaRPr lang="zh-CN" altLang="en-US" sz="3200" spc="400" dirty="0">
              <a:solidFill>
                <a:srgbClr val="961318"/>
              </a:solidFill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6544306" y="2783427"/>
            <a:ext cx="648000" cy="646331"/>
          </a:xfrm>
          <a:prstGeom prst="ellipse">
            <a:avLst/>
          </a:prstGeom>
          <a:solidFill>
            <a:srgbClr val="961318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n-US" altLang="zh-CN" b="1" kern="0" dirty="0">
                <a:solidFill>
                  <a:prstClr val="white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03</a:t>
            </a:r>
            <a:endParaRPr lang="zh-CN" altLang="en-US" b="1" kern="0" dirty="0">
              <a:solidFill>
                <a:prstClr val="white"/>
              </a:solidFill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7502159" y="2834227"/>
            <a:ext cx="36738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zh-CN" altLang="en-US" sz="3200" spc="400" dirty="0">
                <a:solidFill>
                  <a:srgbClr val="961318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请输入你的标题</a:t>
            </a:r>
            <a:endParaRPr lang="zh-CN" altLang="en-US" sz="3200" spc="400" dirty="0">
              <a:solidFill>
                <a:srgbClr val="961318"/>
              </a:solidFill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6544306" y="3743281"/>
            <a:ext cx="648000" cy="646331"/>
          </a:xfrm>
          <a:prstGeom prst="ellipse">
            <a:avLst/>
          </a:prstGeom>
          <a:solidFill>
            <a:srgbClr val="961318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n-US" altLang="zh-CN" b="1" kern="0" dirty="0">
                <a:solidFill>
                  <a:prstClr val="white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04</a:t>
            </a:r>
            <a:endParaRPr lang="zh-CN" altLang="en-US" b="1" kern="0" dirty="0">
              <a:solidFill>
                <a:prstClr val="white"/>
              </a:solidFill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7502159" y="3794081"/>
            <a:ext cx="36738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zh-CN" altLang="en-US" sz="3200" spc="400" dirty="0">
                <a:solidFill>
                  <a:srgbClr val="961318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请输入你的标题</a:t>
            </a:r>
            <a:endParaRPr lang="zh-CN" altLang="en-US" sz="3200" spc="400" dirty="0">
              <a:solidFill>
                <a:srgbClr val="961318"/>
              </a:solidFill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6544306" y="4703135"/>
            <a:ext cx="648000" cy="646331"/>
          </a:xfrm>
          <a:prstGeom prst="ellipse">
            <a:avLst/>
          </a:prstGeom>
          <a:solidFill>
            <a:srgbClr val="961318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n-US" altLang="zh-CN" b="1" kern="0" dirty="0">
                <a:solidFill>
                  <a:prstClr val="white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05</a:t>
            </a:r>
            <a:endParaRPr lang="zh-CN" altLang="en-US" b="1" kern="0" dirty="0">
              <a:solidFill>
                <a:prstClr val="white"/>
              </a:solidFill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7502159" y="4753935"/>
            <a:ext cx="36738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zh-CN" altLang="en-US" sz="3200" spc="400" dirty="0">
                <a:solidFill>
                  <a:srgbClr val="961318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请输入你的标题</a:t>
            </a:r>
            <a:endParaRPr lang="zh-CN" altLang="en-US" sz="3200" spc="400" dirty="0">
              <a:solidFill>
                <a:srgbClr val="961318"/>
              </a:solidFill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6544306" y="5662989"/>
            <a:ext cx="648000" cy="646331"/>
          </a:xfrm>
          <a:prstGeom prst="ellipse">
            <a:avLst/>
          </a:prstGeom>
          <a:solidFill>
            <a:srgbClr val="961318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n-US" altLang="zh-CN" b="1" kern="0" dirty="0">
                <a:solidFill>
                  <a:prstClr val="white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06</a:t>
            </a:r>
            <a:endParaRPr lang="zh-CN" altLang="en-US" b="1" kern="0" dirty="0">
              <a:solidFill>
                <a:prstClr val="white"/>
              </a:solidFill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7502159" y="5713789"/>
            <a:ext cx="36738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zh-CN" altLang="en-US" sz="3200" spc="400" dirty="0">
                <a:solidFill>
                  <a:srgbClr val="961318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请输入你的标题</a:t>
            </a:r>
            <a:endParaRPr lang="zh-CN" altLang="en-US" sz="3200" spc="400" dirty="0">
              <a:solidFill>
                <a:srgbClr val="961318"/>
              </a:solidFill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9829798" y="6376241"/>
            <a:ext cx="2264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dirty="0">
                <a:solidFill>
                  <a:srgbClr val="961318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团结 勤奋 求是 创新</a:t>
            </a:r>
            <a:endParaRPr lang="zh-CN" altLang="en-US" dirty="0">
              <a:solidFill>
                <a:srgbClr val="961318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2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8471" y="27982"/>
            <a:ext cx="2620859" cy="79854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35" b="8335"/>
          <a:stretch>
            <a:fillRect/>
          </a:stretch>
        </p:blipFill>
        <p:spPr>
          <a:xfrm>
            <a:off x="-1" y="0"/>
            <a:ext cx="12191999" cy="6872988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-2" y="-3413"/>
            <a:ext cx="12191999" cy="6872988"/>
          </a:xfrm>
          <a:prstGeom prst="rect">
            <a:avLst/>
          </a:prstGeom>
          <a:gradFill flip="none" rotWithShape="1">
            <a:gsLst>
              <a:gs pos="0">
                <a:srgbClr val="961318"/>
              </a:gs>
              <a:gs pos="54000">
                <a:srgbClr val="961318">
                  <a:alpha val="72000"/>
                </a:srgbClr>
              </a:gs>
              <a:gs pos="100000">
                <a:srgbClr val="961318">
                  <a:alpha val="90000"/>
                </a:srgbClr>
              </a:gs>
            </a:gsLst>
            <a:lin ang="162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kern="0">
              <a:solidFill>
                <a:prstClr val="white"/>
              </a:solidFill>
              <a:latin typeface="Arial" panose="020B0604020202020204"/>
              <a:ea typeface="宋体" panose="02010600030101010101" pitchFamily="2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839416" y="146766"/>
            <a:ext cx="10359317" cy="6586418"/>
            <a:chOff x="839416" y="146766"/>
            <a:chExt cx="10359317" cy="6586418"/>
          </a:xfrm>
        </p:grpSpPr>
        <p:grpSp>
          <p:nvGrpSpPr>
            <p:cNvPr id="5" name="组合 4"/>
            <p:cNvGrpSpPr/>
            <p:nvPr/>
          </p:nvGrpSpPr>
          <p:grpSpPr>
            <a:xfrm>
              <a:off x="839416" y="1556792"/>
              <a:ext cx="6243011" cy="3744416"/>
              <a:chOff x="1438213" y="1556792"/>
              <a:chExt cx="6243011" cy="3744416"/>
            </a:xfrm>
          </p:grpSpPr>
          <p:sp>
            <p:nvSpPr>
              <p:cNvPr id="8" name="矩形 7"/>
              <p:cNvSpPr/>
              <p:nvPr/>
            </p:nvSpPr>
            <p:spPr>
              <a:xfrm>
                <a:off x="2135560" y="2747993"/>
                <a:ext cx="5545664" cy="101473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 marL="0" marR="0" lvl="0" indent="0" algn="dist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60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宋体 Heavy" panose="02020900000000000000" pitchFamily="18" charset="-122"/>
                    <a:ea typeface="思源宋体 Heavy" panose="02020900000000000000" pitchFamily="18" charset="-122"/>
                    <a:cs typeface="微软雅黑" panose="020B0503020204020204" charset="-122"/>
                  </a:rPr>
                  <a:t>多智能体</a:t>
                </a:r>
                <a:r>
                  <a:rPr kumimoji="0" lang="zh-CN" altLang="en-US" sz="60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宋体 Heavy" panose="02020900000000000000" pitchFamily="18" charset="-122"/>
                    <a:ea typeface="思源宋体 Heavy" panose="02020900000000000000" pitchFamily="18" charset="-122"/>
                    <a:cs typeface="微软雅黑" panose="020B0503020204020204" charset="-122"/>
                  </a:rPr>
                  <a:t>系统</a:t>
                </a:r>
                <a:endParaRPr kumimoji="0" lang="zh-CN" altLang="en-US" sz="6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宋体 Heavy" panose="02020900000000000000" pitchFamily="18" charset="-122"/>
                  <a:ea typeface="思源宋体 Heavy" panose="02020900000000000000" pitchFamily="18" charset="-122"/>
                  <a:cs typeface="微软雅黑" panose="020B0503020204020204" charset="-122"/>
                </a:endParaRPr>
              </a:p>
            </p:txBody>
          </p:sp>
          <p:grpSp>
            <p:nvGrpSpPr>
              <p:cNvPr id="10" name="组合 9"/>
              <p:cNvGrpSpPr/>
              <p:nvPr/>
            </p:nvGrpSpPr>
            <p:grpSpPr>
              <a:xfrm>
                <a:off x="1438213" y="1556792"/>
                <a:ext cx="2520280" cy="3744416"/>
                <a:chOff x="1487488" y="1556792"/>
                <a:chExt cx="2520280" cy="3744416"/>
              </a:xfrm>
            </p:grpSpPr>
            <p:cxnSp>
              <p:nvCxnSpPr>
                <p:cNvPr id="11" name="直接连接符 10"/>
                <p:cNvCxnSpPr/>
                <p:nvPr/>
              </p:nvCxnSpPr>
              <p:spPr>
                <a:xfrm flipV="1">
                  <a:off x="4007768" y="1556792"/>
                  <a:ext cx="0" cy="720080"/>
                </a:xfrm>
                <a:prstGeom prst="line">
                  <a:avLst/>
                </a:prstGeom>
                <a:noFill/>
                <a:ln w="28575" cap="flat" cmpd="sng" algn="ctr">
                  <a:solidFill>
                    <a:sysClr val="window" lastClr="FFFFFF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12" name="直接连接符 11"/>
                <p:cNvCxnSpPr/>
                <p:nvPr/>
              </p:nvCxnSpPr>
              <p:spPr>
                <a:xfrm flipH="1">
                  <a:off x="1487488" y="1556792"/>
                  <a:ext cx="2520280" cy="0"/>
                </a:xfrm>
                <a:prstGeom prst="line">
                  <a:avLst/>
                </a:prstGeom>
                <a:noFill/>
                <a:ln w="28575" cap="flat" cmpd="sng" algn="ctr">
                  <a:solidFill>
                    <a:sysClr val="window" lastClr="FFFFFF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13" name="直接连接符 12"/>
                <p:cNvCxnSpPr/>
                <p:nvPr/>
              </p:nvCxnSpPr>
              <p:spPr>
                <a:xfrm>
                  <a:off x="1487488" y="1556792"/>
                  <a:ext cx="0" cy="3744416"/>
                </a:xfrm>
                <a:prstGeom prst="line">
                  <a:avLst/>
                </a:prstGeom>
                <a:noFill/>
                <a:ln w="28575" cap="flat" cmpd="sng" algn="ctr">
                  <a:solidFill>
                    <a:sysClr val="window" lastClr="FFFFFF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14" name="直接连接符 13"/>
                <p:cNvCxnSpPr/>
                <p:nvPr/>
              </p:nvCxnSpPr>
              <p:spPr>
                <a:xfrm>
                  <a:off x="1487488" y="5301208"/>
                  <a:ext cx="2520280" cy="0"/>
                </a:xfrm>
                <a:prstGeom prst="line">
                  <a:avLst/>
                </a:prstGeom>
                <a:noFill/>
                <a:ln w="28575" cap="flat" cmpd="sng" algn="ctr">
                  <a:solidFill>
                    <a:sysClr val="window" lastClr="FFFFFF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15" name="直接连接符 14"/>
                <p:cNvCxnSpPr/>
                <p:nvPr/>
              </p:nvCxnSpPr>
              <p:spPr>
                <a:xfrm flipV="1">
                  <a:off x="4007768" y="4509120"/>
                  <a:ext cx="0" cy="792088"/>
                </a:xfrm>
                <a:prstGeom prst="line">
                  <a:avLst/>
                </a:prstGeom>
                <a:noFill/>
                <a:ln w="28575" cap="flat" cmpd="sng" algn="ctr">
                  <a:solidFill>
                    <a:sysClr val="window" lastClr="FFFFFF"/>
                  </a:solidFill>
                  <a:prstDash val="solid"/>
                  <a:miter lim="800000"/>
                </a:ln>
                <a:effectLst/>
              </p:spPr>
            </p:cxnSp>
          </p:grpSp>
        </p:grpSp>
        <p:sp>
          <p:nvSpPr>
            <p:cNvPr id="6" name="文本框 5"/>
            <p:cNvSpPr txBox="1"/>
            <p:nvPr/>
          </p:nvSpPr>
          <p:spPr>
            <a:xfrm>
              <a:off x="7404104" y="146766"/>
              <a:ext cx="3794629" cy="65864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42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 Black" panose="020B0A04020102020204" pitchFamily="34" charset="0"/>
                  <a:ea typeface="苹方 常规" panose="020B0300000000000000" pitchFamily="34" charset="-122"/>
                  <a:cs typeface="Roboto Condensed" panose="02000000000000000000" pitchFamily="2" charset="0"/>
                </a:rPr>
                <a:t>1</a:t>
              </a:r>
              <a:endParaRPr kumimoji="0" lang="zh-CN" altLang="en-US" sz="42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Black" panose="020B0A04020102020204" pitchFamily="34" charset="0"/>
                <a:ea typeface="苹方 常规" panose="020B0300000000000000" pitchFamily="34" charset="-122"/>
                <a:cs typeface="Roboto Condensed" panose="02000000000000000000" pitchFamily="2" charset="0"/>
              </a:endParaRPr>
            </a:p>
          </p:txBody>
        </p:sp>
        <p:cxnSp>
          <p:nvCxnSpPr>
            <p:cNvPr id="7" name="直接连接符 6"/>
            <p:cNvCxnSpPr/>
            <p:nvPr/>
          </p:nvCxnSpPr>
          <p:spPr>
            <a:xfrm>
              <a:off x="1735546" y="4221088"/>
              <a:ext cx="760054" cy="0"/>
            </a:xfrm>
            <a:prstGeom prst="line">
              <a:avLst/>
            </a:prstGeom>
            <a:noFill/>
            <a:ln w="9525" cap="flat" cmpd="sng" algn="ctr">
              <a:solidFill>
                <a:sysClr val="window" lastClr="FFFFFF"/>
              </a:solidFill>
              <a:prstDash val="solid"/>
            </a:ln>
            <a:effectLst/>
          </p:spPr>
        </p:cxnSp>
      </p:grpSp>
      <p:sp>
        <p:nvSpPr>
          <p:cNvPr id="17" name="文本框 2"/>
          <p:cNvSpPr txBox="1"/>
          <p:nvPr/>
        </p:nvSpPr>
        <p:spPr>
          <a:xfrm>
            <a:off x="9987943" y="5546630"/>
            <a:ext cx="196043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 dirty="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团结 勤奋 求是 创新</a:t>
            </a:r>
            <a:endParaRPr lang="zh-CN" altLang="en-US" sz="3200" dirty="0">
              <a:solidFill>
                <a:schemeClr val="bg1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97835" y="181793"/>
            <a:ext cx="4176464" cy="127342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0" y="140728"/>
            <a:ext cx="3575720" cy="905661"/>
            <a:chOff x="0" y="260648"/>
            <a:chExt cx="3575720" cy="905661"/>
          </a:xfrm>
        </p:grpSpPr>
        <p:sp>
          <p:nvSpPr>
            <p:cNvPr id="3" name="矩形 2"/>
            <p:cNvSpPr/>
            <p:nvPr/>
          </p:nvSpPr>
          <p:spPr>
            <a:xfrm>
              <a:off x="0" y="374221"/>
              <a:ext cx="551384" cy="792088"/>
            </a:xfrm>
            <a:prstGeom prst="rect">
              <a:avLst/>
            </a:prstGeom>
            <a:solidFill>
              <a:srgbClr val="961318"/>
            </a:solidFill>
            <a:ln w="25400" cap="flat" cmpd="sng" algn="ctr">
              <a:solidFill>
                <a:srgbClr val="961318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grpSp>
          <p:nvGrpSpPr>
            <p:cNvPr id="4" name="组合 3"/>
            <p:cNvGrpSpPr/>
            <p:nvPr/>
          </p:nvGrpSpPr>
          <p:grpSpPr>
            <a:xfrm>
              <a:off x="695400" y="260648"/>
              <a:ext cx="2880320" cy="678559"/>
              <a:chOff x="623392" y="310880"/>
              <a:chExt cx="2880320" cy="678559"/>
            </a:xfrm>
          </p:grpSpPr>
          <p:sp>
            <p:nvSpPr>
              <p:cNvPr id="5" name="文本框 4"/>
              <p:cNvSpPr txBox="1"/>
              <p:nvPr/>
            </p:nvSpPr>
            <p:spPr>
              <a:xfrm>
                <a:off x="623392" y="310880"/>
                <a:ext cx="2632710" cy="5835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defRPr/>
                </a:pPr>
                <a:r>
                  <a:rPr lang="zh-CN" altLang="en-US" sz="3200" b="1" kern="0" dirty="0">
                    <a:solidFill>
                      <a:prstClr val="black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多智能体</a:t>
                </a:r>
                <a:r>
                  <a:rPr lang="zh-CN" altLang="en-US" sz="3200" b="1" kern="0" dirty="0">
                    <a:solidFill>
                      <a:prstClr val="black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系统</a:t>
                </a:r>
                <a:endParaRPr lang="zh-CN" altLang="en-US" sz="3200" b="1" kern="0" dirty="0">
                  <a:solidFill>
                    <a:prstClr val="black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cxnSp>
            <p:nvCxnSpPr>
              <p:cNvPr id="6" name="直接连接符 5"/>
              <p:cNvCxnSpPr/>
              <p:nvPr/>
            </p:nvCxnSpPr>
            <p:spPr>
              <a:xfrm>
                <a:off x="623392" y="989439"/>
                <a:ext cx="2880320" cy="0"/>
              </a:xfrm>
              <a:prstGeom prst="line">
                <a:avLst/>
              </a:prstGeom>
              <a:noFill/>
              <a:ln w="28575" cap="flat" cmpd="sng" algn="ctr">
                <a:gradFill flip="none" rotWithShape="1">
                  <a:gsLst>
                    <a:gs pos="0">
                      <a:srgbClr val="961318"/>
                    </a:gs>
                    <a:gs pos="81000">
                      <a:srgbClr val="961318">
                        <a:alpha val="20000"/>
                      </a:srgbClr>
                    </a:gs>
                    <a:gs pos="100000">
                      <a:srgbClr val="961318">
                        <a:alpha val="0"/>
                      </a:srgbClr>
                    </a:gs>
                  </a:gsLst>
                  <a:lin ang="0" scaled="1"/>
                  <a:tileRect/>
                </a:gradFill>
                <a:prstDash val="solid"/>
              </a:ln>
              <a:effectLst/>
            </p:spPr>
          </p:cxnSp>
        </p:grpSp>
      </p:grpSp>
      <p:grpSp>
        <p:nvGrpSpPr>
          <p:cNvPr id="15" name="组合 14"/>
          <p:cNvGrpSpPr/>
          <p:nvPr/>
        </p:nvGrpSpPr>
        <p:grpSpPr>
          <a:xfrm>
            <a:off x="1273492" y="1550530"/>
            <a:ext cx="9646921" cy="3443622"/>
            <a:chOff x="7067714" y="2019303"/>
            <a:chExt cx="3515710" cy="3393554"/>
          </a:xfrm>
        </p:grpSpPr>
        <p:grpSp>
          <p:nvGrpSpPr>
            <p:cNvPr id="16" name="组合 15"/>
            <p:cNvGrpSpPr/>
            <p:nvPr/>
          </p:nvGrpSpPr>
          <p:grpSpPr>
            <a:xfrm>
              <a:off x="7067714" y="2019303"/>
              <a:ext cx="3515710" cy="3393545"/>
              <a:chOff x="911225" y="1380520"/>
              <a:chExt cx="3515710" cy="3982637"/>
            </a:xfrm>
          </p:grpSpPr>
          <p:sp>
            <p:nvSpPr>
              <p:cNvPr id="18" name="矩形: 圆角 17"/>
              <p:cNvSpPr/>
              <p:nvPr/>
            </p:nvSpPr>
            <p:spPr>
              <a:xfrm>
                <a:off x="911225" y="1380520"/>
                <a:ext cx="3515710" cy="3982637"/>
              </a:xfrm>
              <a:prstGeom prst="roundRect">
                <a:avLst>
                  <a:gd name="adj" fmla="val 0"/>
                </a:avLst>
              </a:prstGeom>
              <a:solidFill>
                <a:srgbClr val="0F5035">
                  <a:alpha val="5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cxnSp>
            <p:nvCxnSpPr>
              <p:cNvPr id="19" name="直接连接符 18"/>
              <p:cNvCxnSpPr/>
              <p:nvPr/>
            </p:nvCxnSpPr>
            <p:spPr>
              <a:xfrm>
                <a:off x="911225" y="1380521"/>
                <a:ext cx="3515710" cy="0"/>
              </a:xfrm>
              <a:prstGeom prst="line">
                <a:avLst/>
              </a:prstGeom>
              <a:noFill/>
              <a:ln w="63500" cap="flat" cmpd="sng" algn="ctr">
                <a:solidFill>
                  <a:srgbClr val="961318"/>
                </a:solidFill>
                <a:prstDash val="solid"/>
                <a:miter lim="800000"/>
                <a:tailEnd type="none"/>
              </a:ln>
              <a:effectLst/>
            </p:spPr>
          </p:cxnSp>
        </p:grpSp>
        <p:cxnSp>
          <p:nvCxnSpPr>
            <p:cNvPr id="17" name="直接连接符 16"/>
            <p:cNvCxnSpPr/>
            <p:nvPr/>
          </p:nvCxnSpPr>
          <p:spPr>
            <a:xfrm>
              <a:off x="7067714" y="5412857"/>
              <a:ext cx="3515710" cy="0"/>
            </a:xfrm>
            <a:prstGeom prst="line">
              <a:avLst/>
            </a:prstGeom>
            <a:noFill/>
            <a:ln w="63500" cap="flat" cmpd="sng" algn="ctr">
              <a:solidFill>
                <a:srgbClr val="961318"/>
              </a:solidFill>
              <a:prstDash val="solid"/>
              <a:miter lim="800000"/>
              <a:tailEnd type="none"/>
            </a:ln>
            <a:effectLst/>
          </p:spPr>
        </p:cxnSp>
      </p:grpSp>
      <p:sp>
        <p:nvSpPr>
          <p:cNvPr id="20" name="矩形 19"/>
          <p:cNvSpPr/>
          <p:nvPr/>
        </p:nvSpPr>
        <p:spPr>
          <a:xfrm>
            <a:off x="1645919" y="1672015"/>
            <a:ext cx="8898256" cy="31991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just">
              <a:lnSpc>
                <a:spcPct val="130000"/>
              </a:lnSpc>
              <a:defRPr/>
            </a:pPr>
            <a:r>
              <a:rPr lang="zh-CN" altLang="en-US" sz="1600" spc="3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共识问题在多个领域都有</a:t>
            </a:r>
            <a:r>
              <a:rPr lang="zh-CN" altLang="en-US" sz="1600" spc="3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重要应用</a:t>
            </a:r>
            <a:r>
              <a:rPr lang="zh-CN" altLang="en-US" sz="1600" spc="3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，例如：</a:t>
            </a:r>
            <a:endParaRPr lang="zh-CN" altLang="en-US" sz="1600" spc="30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just">
              <a:lnSpc>
                <a:spcPct val="130000"/>
              </a:lnSpc>
              <a:defRPr/>
            </a:pPr>
            <a:endParaRPr lang="zh-CN" altLang="en-US" sz="1600" spc="30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just">
              <a:lnSpc>
                <a:spcPct val="130000"/>
              </a:lnSpc>
              <a:defRPr/>
            </a:pPr>
            <a:r>
              <a:rPr lang="en-US" altLang="zh-CN" sz="1600" spc="3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 </a:t>
            </a:r>
            <a:r>
              <a:rPr lang="zh-CN" altLang="en-US" sz="1600" spc="3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自动化和机器人系统：多智能体系统被用于协调多个机器人或自动化设备，实现群体任务和目标</a:t>
            </a:r>
            <a:r>
              <a:rPr lang="en-US" altLang="zh-CN" sz="1600" spc="3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,</a:t>
            </a:r>
            <a:r>
              <a:rPr lang="zh-CN" altLang="en-US" sz="1600" spc="3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军事、航天、无人机。</a:t>
            </a:r>
            <a:endParaRPr lang="zh-CN" altLang="en-US" sz="1600" spc="30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just">
              <a:lnSpc>
                <a:spcPct val="130000"/>
              </a:lnSpc>
              <a:defRPr/>
            </a:pPr>
            <a:r>
              <a:rPr lang="en-US" altLang="zh-CN" sz="1600" spc="3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2. </a:t>
            </a:r>
            <a:r>
              <a:rPr lang="zh-CN" altLang="en-US" sz="1600" spc="3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交通控制：在智能交通系统中，多智能体共识策略可以用于车辆队列控制和交通流优化。</a:t>
            </a:r>
            <a:endParaRPr lang="zh-CN" altLang="en-US" sz="1600" spc="30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just">
              <a:lnSpc>
                <a:spcPct val="130000"/>
              </a:lnSpc>
              <a:defRPr/>
            </a:pPr>
            <a:r>
              <a:rPr lang="en-US" altLang="zh-CN" sz="1600" spc="3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3. </a:t>
            </a:r>
            <a:r>
              <a:rPr lang="zh-CN" altLang="en-US" sz="1600" spc="3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能源管理：在智能电网中，多智能体技术有助于优化能源分配和需求响应。</a:t>
            </a:r>
            <a:endParaRPr lang="zh-CN" altLang="en-US" sz="1600" spc="30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just">
              <a:lnSpc>
                <a:spcPct val="130000"/>
              </a:lnSpc>
              <a:defRPr/>
            </a:pPr>
            <a:r>
              <a:rPr lang="en-US" altLang="zh-CN" sz="1600" spc="3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4. </a:t>
            </a:r>
            <a:r>
              <a:rPr lang="zh-CN" altLang="en-US" sz="1600" spc="3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通信网络：共识算法在通信网络中用于数据同步和资源分配。</a:t>
            </a:r>
            <a:endParaRPr lang="zh-CN" altLang="en-US" sz="1600" spc="30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just">
              <a:lnSpc>
                <a:spcPct val="130000"/>
              </a:lnSpc>
              <a:defRPr/>
            </a:pPr>
            <a:r>
              <a:rPr lang="zh-CN" altLang="en-US" sz="1600" spc="3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这些应用表明，多智能体系统的共识问题对于设计和实现高效、协调一致的分布式系统至关重要。</a:t>
            </a:r>
            <a:endParaRPr lang="zh-CN" altLang="en-US" sz="1600" spc="30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1273492" y="5543835"/>
            <a:ext cx="1396297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defRPr/>
            </a:pPr>
            <a:r>
              <a:rPr lang="zh-CN" altLang="en-US" sz="2400" b="1" spc="100" dirty="0">
                <a:solidFill>
                  <a:srgbClr val="961318"/>
                </a:solidFill>
                <a:latin typeface="微软雅黑" panose="020B0503020204020204" charset="-122"/>
                <a:ea typeface="微软雅黑" panose="020B0503020204020204" charset="-122"/>
              </a:rPr>
              <a:t>关键词：</a:t>
            </a:r>
            <a:endParaRPr lang="zh-CN" altLang="en-US" sz="2400" b="1" spc="100" dirty="0">
              <a:solidFill>
                <a:srgbClr val="961318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2492375" y="5539105"/>
            <a:ext cx="3209925" cy="3689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defRPr/>
            </a:pPr>
            <a:r>
              <a:rPr lang="zh-CN" altLang="en-US" sz="2400" spc="300" dirty="0">
                <a:solidFill>
                  <a:prstClr val="black">
                    <a:lumMod val="75000"/>
                    <a:lumOff val="25000"/>
                  </a:prstClr>
                </a:solidFill>
                <a:effectLst>
                  <a:reflection blurRad="6350" stA="55000" endA="300" endPos="45500" dir="5400000" sy="-100000" algn="bl" rotWithShape="0"/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自动化和机器人系统</a:t>
            </a:r>
            <a:endParaRPr lang="zh-CN" altLang="en-US" sz="2400" spc="300" dirty="0">
              <a:solidFill>
                <a:prstClr val="black">
                  <a:lumMod val="75000"/>
                  <a:lumOff val="25000"/>
                </a:prstClr>
              </a:solidFill>
              <a:effectLst>
                <a:reflection blurRad="6350" stA="55000" endA="300" endPos="45500" dir="5400000" sy="-100000" algn="bl" rotWithShape="0"/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5902273" y="5539390"/>
            <a:ext cx="1396297" cy="3689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defRPr/>
            </a:pPr>
            <a:r>
              <a:rPr lang="zh-CN" altLang="en-US" sz="2400" spc="300" dirty="0">
                <a:solidFill>
                  <a:prstClr val="black">
                    <a:lumMod val="75000"/>
                    <a:lumOff val="25000"/>
                  </a:prstClr>
                </a:solidFill>
                <a:effectLst>
                  <a:reflection blurRad="6350" stA="55000" endA="300" endPos="45500" dir="5400000" sy="-100000" algn="bl" rotWithShape="0"/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交通控制</a:t>
            </a:r>
            <a:endParaRPr lang="zh-CN" altLang="en-US" sz="2400" spc="300" dirty="0">
              <a:solidFill>
                <a:prstClr val="black">
                  <a:lumMod val="75000"/>
                  <a:lumOff val="25000"/>
                </a:prstClr>
              </a:solidFill>
              <a:effectLst>
                <a:reflection blurRad="6350" stA="55000" endA="300" endPos="45500" dir="5400000" sy="-100000" algn="bl" rotWithShape="0"/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7639333" y="5539390"/>
            <a:ext cx="1396297" cy="3689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defRPr/>
            </a:pPr>
            <a:r>
              <a:rPr lang="zh-CN" altLang="en-US" sz="2400" spc="300" dirty="0">
                <a:solidFill>
                  <a:prstClr val="black">
                    <a:lumMod val="75000"/>
                    <a:lumOff val="25000"/>
                  </a:prstClr>
                </a:solidFill>
                <a:effectLst>
                  <a:reflection blurRad="6350" stA="55000" endA="300" endPos="45500" dir="5400000" sy="-100000" algn="bl" rotWithShape="0"/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能源管理</a:t>
            </a:r>
            <a:endParaRPr lang="zh-CN" altLang="en-US" sz="2400" spc="300" dirty="0">
              <a:solidFill>
                <a:prstClr val="black">
                  <a:lumMod val="75000"/>
                  <a:lumOff val="25000"/>
                </a:prstClr>
              </a:solidFill>
              <a:effectLst>
                <a:reflection blurRad="6350" stA="55000" endA="300" endPos="45500" dir="5400000" sy="-100000" algn="bl" rotWithShape="0"/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9380855" y="5539105"/>
            <a:ext cx="1396365" cy="3689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defRPr/>
            </a:pPr>
            <a:r>
              <a:rPr lang="zh-CN" altLang="en-US" sz="2400" spc="300" dirty="0">
                <a:solidFill>
                  <a:prstClr val="black">
                    <a:lumMod val="75000"/>
                    <a:lumOff val="25000"/>
                  </a:prstClr>
                </a:solidFill>
                <a:effectLst>
                  <a:reflection blurRad="6350" stA="55000" endA="300" endPos="45500" dir="5400000" sy="-100000" algn="bl" rotWithShape="0"/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通信网络</a:t>
            </a:r>
            <a:endParaRPr lang="zh-CN" altLang="en-US" sz="2400" spc="300" dirty="0">
              <a:solidFill>
                <a:prstClr val="black">
                  <a:lumMod val="75000"/>
                  <a:lumOff val="25000"/>
                </a:prstClr>
              </a:solidFill>
              <a:effectLst>
                <a:reflection blurRad="6350" stA="55000" endA="300" endPos="45500" dir="5400000" sy="-100000" algn="bl" rotWithShape="0"/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35361" y="6452605"/>
            <a:ext cx="2334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961318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团结 勤奋 求是 创新</a:t>
            </a:r>
            <a:endParaRPr lang="zh-CN" altLang="en-US" dirty="0">
              <a:solidFill>
                <a:srgbClr val="961318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8471" y="27982"/>
            <a:ext cx="2620859" cy="79854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0" y="140728"/>
            <a:ext cx="3575720" cy="905661"/>
            <a:chOff x="0" y="260648"/>
            <a:chExt cx="3575720" cy="905661"/>
          </a:xfrm>
        </p:grpSpPr>
        <p:sp>
          <p:nvSpPr>
            <p:cNvPr id="3" name="矩形 2"/>
            <p:cNvSpPr/>
            <p:nvPr/>
          </p:nvSpPr>
          <p:spPr>
            <a:xfrm>
              <a:off x="0" y="374221"/>
              <a:ext cx="551384" cy="792088"/>
            </a:xfrm>
            <a:prstGeom prst="rect">
              <a:avLst/>
            </a:prstGeom>
            <a:solidFill>
              <a:srgbClr val="961318"/>
            </a:solidFill>
            <a:ln w="25400" cap="flat" cmpd="sng" algn="ctr">
              <a:solidFill>
                <a:srgbClr val="961318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4" name="组合 3"/>
            <p:cNvGrpSpPr/>
            <p:nvPr/>
          </p:nvGrpSpPr>
          <p:grpSpPr>
            <a:xfrm>
              <a:off x="695400" y="260648"/>
              <a:ext cx="2880320" cy="678559"/>
              <a:chOff x="623392" y="310880"/>
              <a:chExt cx="2880320" cy="678559"/>
            </a:xfrm>
          </p:grpSpPr>
          <p:sp>
            <p:nvSpPr>
              <p:cNvPr id="5" name="文本框 4"/>
              <p:cNvSpPr txBox="1"/>
              <p:nvPr/>
            </p:nvSpPr>
            <p:spPr>
              <a:xfrm>
                <a:off x="623392" y="310880"/>
                <a:ext cx="2632710" cy="5835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>
                  <a:defRPr/>
                </a:pPr>
                <a:r>
                  <a:rPr lang="zh-CN" altLang="en-US" sz="3200" b="1" kern="0" dirty="0">
                    <a:solidFill>
                      <a:prstClr val="black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sym typeface="+mn-ea"/>
                  </a:rPr>
                  <a:t>多智能体系统</a:t>
                </a:r>
                <a:endParaRPr kumimoji="0" lang="zh-CN" altLang="en-US" sz="32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endParaRPr>
              </a:p>
            </p:txBody>
          </p:sp>
          <p:cxnSp>
            <p:nvCxnSpPr>
              <p:cNvPr id="6" name="直接连接符 5"/>
              <p:cNvCxnSpPr/>
              <p:nvPr/>
            </p:nvCxnSpPr>
            <p:spPr>
              <a:xfrm>
                <a:off x="623392" y="989439"/>
                <a:ext cx="2880320" cy="0"/>
              </a:xfrm>
              <a:prstGeom prst="line">
                <a:avLst/>
              </a:prstGeom>
              <a:noFill/>
              <a:ln w="28575" cap="flat" cmpd="sng" algn="ctr">
                <a:gradFill flip="none" rotWithShape="1">
                  <a:gsLst>
                    <a:gs pos="0">
                      <a:srgbClr val="961318"/>
                    </a:gs>
                    <a:gs pos="81000">
                      <a:srgbClr val="961318">
                        <a:alpha val="20000"/>
                      </a:srgbClr>
                    </a:gs>
                    <a:gs pos="100000">
                      <a:srgbClr val="961318">
                        <a:alpha val="0"/>
                      </a:srgbClr>
                    </a:gs>
                  </a:gsLst>
                  <a:lin ang="0" scaled="1"/>
                  <a:tileRect/>
                </a:gradFill>
                <a:prstDash val="solid"/>
              </a:ln>
              <a:effectLst/>
            </p:spPr>
          </p:cxnSp>
        </p:grpSp>
      </p:grpSp>
      <p:sp>
        <p:nvSpPr>
          <p:cNvPr id="17" name="矩形 16"/>
          <p:cNvSpPr/>
          <p:nvPr/>
        </p:nvSpPr>
        <p:spPr>
          <a:xfrm>
            <a:off x="6727111" y="3317270"/>
            <a:ext cx="4850844" cy="12001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just">
              <a:lnSpc>
                <a:spcPct val="130000"/>
              </a:lnSpc>
              <a:spcAft>
                <a:spcPts val="1200"/>
              </a:spcAft>
            </a:pPr>
            <a:r>
              <a:rPr lang="zh-CN" altLang="en-US" sz="2000" spc="3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 Light" panose="020B0502040204020203" charset="-122"/>
                <a:ea typeface="微软雅黑 Light" panose="020B0502040204020203" charset="-122"/>
              </a:rPr>
              <a:t>多智能体系统，可以通过信息共享，在一定的规则下进行聚类和收敛，从而实现信息的统一化和决策的一致</a:t>
            </a:r>
            <a:r>
              <a:rPr lang="zh-CN" altLang="en-US" sz="2000" spc="3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 Light" panose="020B0502040204020203" charset="-122"/>
                <a:ea typeface="微软雅黑 Light" panose="020B0502040204020203" charset="-122"/>
              </a:rPr>
              <a:t>化。</a:t>
            </a:r>
            <a:endParaRPr lang="zh-CN" altLang="en-US" sz="2000" spc="300" dirty="0">
              <a:solidFill>
                <a:prstClr val="black">
                  <a:lumMod val="75000"/>
                  <a:lumOff val="25000"/>
                </a:prstClr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6727110" y="2477404"/>
            <a:ext cx="2255836" cy="3689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400" b="1" spc="100" dirty="0">
                <a:solidFill>
                  <a:srgbClr val="961318"/>
                </a:solidFill>
                <a:latin typeface="微软雅黑" panose="020B0503020204020204" charset="-122"/>
                <a:ea typeface="微软雅黑" panose="020B0503020204020204" charset="-122"/>
              </a:rPr>
              <a:t>我的</a:t>
            </a:r>
            <a:r>
              <a:rPr lang="zh-CN" altLang="en-US" sz="2400" b="1" spc="100" dirty="0">
                <a:solidFill>
                  <a:srgbClr val="961318"/>
                </a:solidFill>
                <a:latin typeface="微软雅黑" panose="020B0503020204020204" charset="-122"/>
                <a:ea typeface="微软雅黑" panose="020B0503020204020204" charset="-122"/>
              </a:rPr>
              <a:t>理解：</a:t>
            </a:r>
            <a:endParaRPr lang="zh-CN" altLang="en-US" sz="2400" b="1" spc="100" dirty="0">
              <a:solidFill>
                <a:srgbClr val="961318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6727110" y="2982119"/>
            <a:ext cx="578734" cy="0"/>
          </a:xfrm>
          <a:prstGeom prst="line">
            <a:avLst/>
          </a:prstGeom>
          <a:noFill/>
          <a:ln w="38100" cap="flat" cmpd="sng" algn="ctr">
            <a:solidFill>
              <a:srgbClr val="961318"/>
            </a:solidFill>
            <a:prstDash val="solid"/>
            <a:miter lim="800000"/>
          </a:ln>
          <a:effectLst/>
        </p:spPr>
      </p:cxnSp>
      <p:pic>
        <p:nvPicPr>
          <p:cNvPr id="15" name="图片占位符 9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95400" y="1478977"/>
            <a:ext cx="5400599" cy="3038112"/>
          </a:xfrm>
          <a:custGeom>
            <a:avLst/>
            <a:gdLst>
              <a:gd name="connsiteX0" fmla="*/ 0 w 5348911"/>
              <a:gd name="connsiteY0" fmla="*/ 0 h 3009932"/>
              <a:gd name="connsiteX1" fmla="*/ 5348911 w 5348911"/>
              <a:gd name="connsiteY1" fmla="*/ 0 h 3009932"/>
              <a:gd name="connsiteX2" fmla="*/ 5348911 w 5348911"/>
              <a:gd name="connsiteY2" fmla="*/ 3009932 h 3009932"/>
              <a:gd name="connsiteX3" fmla="*/ 0 w 5348911"/>
              <a:gd name="connsiteY3" fmla="*/ 3009932 h 3009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8911" h="3009932">
                <a:moveTo>
                  <a:pt x="0" y="0"/>
                </a:moveTo>
                <a:lnTo>
                  <a:pt x="5348911" y="0"/>
                </a:lnTo>
                <a:lnTo>
                  <a:pt x="5348911" y="3009932"/>
                </a:lnTo>
                <a:lnTo>
                  <a:pt x="0" y="3009932"/>
                </a:lnTo>
                <a:close/>
              </a:path>
            </a:pathLst>
          </a:custGeom>
          <a:solidFill>
            <a:srgbClr val="FFC000">
              <a:lumMod val="20000"/>
              <a:lumOff val="80000"/>
            </a:srgbClr>
          </a:solidFill>
          <a:ln w="63500">
            <a:noFill/>
          </a:ln>
          <a:effectLst/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3" cstate="email"/>
          <a:stretch>
            <a:fillRect/>
          </a:stretch>
        </p:blipFill>
        <p:spPr>
          <a:xfrm>
            <a:off x="506730" y="1200785"/>
            <a:ext cx="5804535" cy="5309870"/>
          </a:xfrm>
          <a:prstGeom prst="rect">
            <a:avLst/>
          </a:prstGeom>
          <a:effectLst/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26" b="7526"/>
          <a:stretch>
            <a:fillRect/>
          </a:stretch>
        </p:blipFill>
        <p:spPr>
          <a:xfrm>
            <a:off x="721633" y="1506427"/>
            <a:ext cx="5374366" cy="3038112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335361" y="6452605"/>
            <a:ext cx="2334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961318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团结 勤奋 求是 创新</a:t>
            </a:r>
            <a:endParaRPr lang="zh-CN" altLang="en-US" dirty="0">
              <a:solidFill>
                <a:srgbClr val="961318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5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8471" y="27982"/>
            <a:ext cx="2620859" cy="798543"/>
          </a:xfrm>
          <a:prstGeom prst="rect">
            <a:avLst/>
          </a:prstGeom>
        </p:spPr>
      </p:pic>
      <p:pic>
        <p:nvPicPr>
          <p:cNvPr id="10" name="http://photo-static-api.fotomore.com/creative/vcg/400/new/VCG211291947432.jpg?uid=386&amp;timestamp=1712285300&amp;sign=dea204e8717f784293f9aafb32ef9043" descr="&amp;pky230_sjzg_VCG211291947432&amp;2&amp;src_toppic_inpsrchzd1&amp;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1360" y="1364615"/>
            <a:ext cx="5374640" cy="36175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1" r="20787" b="12805"/>
          <a:stretch>
            <a:fillRect/>
          </a:stretch>
        </p:blipFill>
        <p:spPr>
          <a:xfrm>
            <a:off x="0" y="-1"/>
            <a:ext cx="12191999" cy="6872988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-1" y="-238"/>
            <a:ext cx="12191999" cy="6872988"/>
          </a:xfrm>
          <a:prstGeom prst="rect">
            <a:avLst/>
          </a:prstGeom>
          <a:gradFill flip="none" rotWithShape="1">
            <a:gsLst>
              <a:gs pos="0">
                <a:srgbClr val="961318"/>
              </a:gs>
              <a:gs pos="54000">
                <a:srgbClr val="961318">
                  <a:alpha val="72000"/>
                </a:srgbClr>
              </a:gs>
              <a:gs pos="100000">
                <a:srgbClr val="961318">
                  <a:alpha val="90000"/>
                </a:srgbClr>
              </a:gs>
            </a:gsLst>
            <a:lin ang="162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839416" y="146766"/>
            <a:ext cx="10359317" cy="6586418"/>
            <a:chOff x="839416" y="146766"/>
            <a:chExt cx="10359317" cy="6586418"/>
          </a:xfrm>
        </p:grpSpPr>
        <p:grpSp>
          <p:nvGrpSpPr>
            <p:cNvPr id="5" name="组合 4"/>
            <p:cNvGrpSpPr/>
            <p:nvPr/>
          </p:nvGrpSpPr>
          <p:grpSpPr>
            <a:xfrm>
              <a:off x="839416" y="1556792"/>
              <a:ext cx="5464175" cy="3744416"/>
              <a:chOff x="1438213" y="1556792"/>
              <a:chExt cx="5464175" cy="3744416"/>
            </a:xfrm>
          </p:grpSpPr>
          <p:sp>
            <p:nvSpPr>
              <p:cNvPr id="8" name="矩形 7"/>
              <p:cNvSpPr/>
              <p:nvPr/>
            </p:nvSpPr>
            <p:spPr>
              <a:xfrm>
                <a:off x="2135443" y="2885847"/>
                <a:ext cx="4766945" cy="101473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 marL="0" marR="0" lvl="0" indent="0" algn="di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60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宋体 Heavy" panose="02020900000000000000" pitchFamily="18" charset="-122"/>
                    <a:ea typeface="思源宋体 Heavy" panose="02020900000000000000" pitchFamily="18" charset="-122"/>
                    <a:cs typeface="微软雅黑" panose="020B0503020204020204" charset="-122"/>
                  </a:rPr>
                  <a:t>实现</a:t>
                </a:r>
                <a:r>
                  <a:rPr kumimoji="0" lang="zh-CN" altLang="en-US" sz="60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宋体 Heavy" panose="02020900000000000000" pitchFamily="18" charset="-122"/>
                    <a:ea typeface="思源宋体 Heavy" panose="02020900000000000000" pitchFamily="18" charset="-122"/>
                    <a:cs typeface="微软雅黑" panose="020B0503020204020204" charset="-122"/>
                  </a:rPr>
                  <a:t>过程</a:t>
                </a:r>
                <a:endParaRPr kumimoji="0" lang="zh-CN" altLang="en-US" sz="6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宋体 Heavy" panose="02020900000000000000" pitchFamily="18" charset="-122"/>
                  <a:ea typeface="思源宋体 Heavy" panose="02020900000000000000" pitchFamily="18" charset="-122"/>
                  <a:cs typeface="微软雅黑" panose="020B0503020204020204" charset="-122"/>
                </a:endParaRPr>
              </a:p>
            </p:txBody>
          </p:sp>
          <p:grpSp>
            <p:nvGrpSpPr>
              <p:cNvPr id="10" name="组合 9"/>
              <p:cNvGrpSpPr/>
              <p:nvPr/>
            </p:nvGrpSpPr>
            <p:grpSpPr>
              <a:xfrm>
                <a:off x="1438213" y="1556792"/>
                <a:ext cx="2520280" cy="3744416"/>
                <a:chOff x="1487488" y="1556792"/>
                <a:chExt cx="2520280" cy="3744416"/>
              </a:xfrm>
            </p:grpSpPr>
            <p:cxnSp>
              <p:nvCxnSpPr>
                <p:cNvPr id="11" name="直接连接符 10"/>
                <p:cNvCxnSpPr/>
                <p:nvPr/>
              </p:nvCxnSpPr>
              <p:spPr>
                <a:xfrm flipV="1">
                  <a:off x="4007768" y="1556792"/>
                  <a:ext cx="0" cy="720080"/>
                </a:xfrm>
                <a:prstGeom prst="line">
                  <a:avLst/>
                </a:prstGeom>
                <a:noFill/>
                <a:ln w="28575" cap="flat" cmpd="sng" algn="ctr">
                  <a:solidFill>
                    <a:sysClr val="window" lastClr="FFFFFF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12" name="直接连接符 11"/>
                <p:cNvCxnSpPr/>
                <p:nvPr/>
              </p:nvCxnSpPr>
              <p:spPr>
                <a:xfrm flipH="1">
                  <a:off x="1487488" y="1556792"/>
                  <a:ext cx="2520280" cy="0"/>
                </a:xfrm>
                <a:prstGeom prst="line">
                  <a:avLst/>
                </a:prstGeom>
                <a:noFill/>
                <a:ln w="28575" cap="flat" cmpd="sng" algn="ctr">
                  <a:solidFill>
                    <a:sysClr val="window" lastClr="FFFFFF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13" name="直接连接符 12"/>
                <p:cNvCxnSpPr/>
                <p:nvPr/>
              </p:nvCxnSpPr>
              <p:spPr>
                <a:xfrm>
                  <a:off x="1487488" y="1556792"/>
                  <a:ext cx="0" cy="3744416"/>
                </a:xfrm>
                <a:prstGeom prst="line">
                  <a:avLst/>
                </a:prstGeom>
                <a:noFill/>
                <a:ln w="28575" cap="flat" cmpd="sng" algn="ctr">
                  <a:solidFill>
                    <a:sysClr val="window" lastClr="FFFFFF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14" name="直接连接符 13"/>
                <p:cNvCxnSpPr/>
                <p:nvPr/>
              </p:nvCxnSpPr>
              <p:spPr>
                <a:xfrm>
                  <a:off x="1487488" y="5301208"/>
                  <a:ext cx="2520280" cy="0"/>
                </a:xfrm>
                <a:prstGeom prst="line">
                  <a:avLst/>
                </a:prstGeom>
                <a:noFill/>
                <a:ln w="28575" cap="flat" cmpd="sng" algn="ctr">
                  <a:solidFill>
                    <a:sysClr val="window" lastClr="FFFFFF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15" name="直接连接符 14"/>
                <p:cNvCxnSpPr/>
                <p:nvPr/>
              </p:nvCxnSpPr>
              <p:spPr>
                <a:xfrm flipV="1">
                  <a:off x="4007768" y="4509120"/>
                  <a:ext cx="0" cy="792088"/>
                </a:xfrm>
                <a:prstGeom prst="line">
                  <a:avLst/>
                </a:prstGeom>
                <a:noFill/>
                <a:ln w="28575" cap="flat" cmpd="sng" algn="ctr">
                  <a:solidFill>
                    <a:sysClr val="window" lastClr="FFFFFF"/>
                  </a:solidFill>
                  <a:prstDash val="solid"/>
                  <a:miter lim="800000"/>
                </a:ln>
                <a:effectLst/>
              </p:spPr>
            </p:cxnSp>
          </p:grpSp>
        </p:grpSp>
        <p:sp>
          <p:nvSpPr>
            <p:cNvPr id="6" name="文本框 5"/>
            <p:cNvSpPr txBox="1"/>
            <p:nvPr/>
          </p:nvSpPr>
          <p:spPr>
            <a:xfrm>
              <a:off x="7404104" y="146766"/>
              <a:ext cx="3794629" cy="65864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42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 Black" panose="020B0A04020102020204" pitchFamily="34" charset="0"/>
                  <a:ea typeface="苹方 常规" panose="020B0300000000000000" pitchFamily="34" charset="-122"/>
                  <a:cs typeface="Roboto Condensed" panose="02000000000000000000" pitchFamily="2" charset="0"/>
                </a:rPr>
                <a:t>2</a:t>
              </a:r>
              <a:endParaRPr kumimoji="0" lang="zh-CN" altLang="en-US" sz="42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Black" panose="020B0A04020102020204" pitchFamily="34" charset="0"/>
                <a:ea typeface="苹方 常规" panose="020B0300000000000000" pitchFamily="34" charset="-122"/>
                <a:cs typeface="Roboto Condensed" panose="02000000000000000000" pitchFamily="2" charset="0"/>
              </a:endParaRPr>
            </a:p>
          </p:txBody>
        </p:sp>
        <p:cxnSp>
          <p:nvCxnSpPr>
            <p:cNvPr id="7" name="直接连接符 6"/>
            <p:cNvCxnSpPr/>
            <p:nvPr/>
          </p:nvCxnSpPr>
          <p:spPr>
            <a:xfrm>
              <a:off x="1735546" y="4221088"/>
              <a:ext cx="760054" cy="0"/>
            </a:xfrm>
            <a:prstGeom prst="line">
              <a:avLst/>
            </a:prstGeom>
            <a:noFill/>
            <a:ln w="9525" cap="flat" cmpd="sng" algn="ctr">
              <a:solidFill>
                <a:sysClr val="window" lastClr="FFFFFF"/>
              </a:solidFill>
              <a:prstDash val="solid"/>
            </a:ln>
            <a:effectLst/>
          </p:spPr>
        </p:cxnSp>
      </p:grpSp>
      <p:sp>
        <p:nvSpPr>
          <p:cNvPr id="16" name="文本框 2"/>
          <p:cNvSpPr txBox="1"/>
          <p:nvPr/>
        </p:nvSpPr>
        <p:spPr>
          <a:xfrm>
            <a:off x="9987943" y="5546630"/>
            <a:ext cx="196043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 dirty="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团结 勤奋 求是 创新</a:t>
            </a:r>
            <a:endParaRPr lang="zh-CN" altLang="en-US" sz="3200" dirty="0">
              <a:solidFill>
                <a:schemeClr val="bg1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97835" y="181793"/>
            <a:ext cx="4176464" cy="127342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图示 14"/>
          <p:cNvGraphicFramePr/>
          <p:nvPr/>
        </p:nvGraphicFramePr>
        <p:xfrm>
          <a:off x="1270000" y="985354"/>
          <a:ext cx="9648508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grpSp>
        <p:nvGrpSpPr>
          <p:cNvPr id="2" name="组合 1"/>
          <p:cNvGrpSpPr/>
          <p:nvPr/>
        </p:nvGrpSpPr>
        <p:grpSpPr>
          <a:xfrm>
            <a:off x="0" y="140728"/>
            <a:ext cx="3575720" cy="905661"/>
            <a:chOff x="0" y="260648"/>
            <a:chExt cx="3575720" cy="905661"/>
          </a:xfrm>
        </p:grpSpPr>
        <p:sp>
          <p:nvSpPr>
            <p:cNvPr id="3" name="矩形 2"/>
            <p:cNvSpPr/>
            <p:nvPr/>
          </p:nvSpPr>
          <p:spPr>
            <a:xfrm>
              <a:off x="0" y="374221"/>
              <a:ext cx="551384" cy="792088"/>
            </a:xfrm>
            <a:prstGeom prst="rect">
              <a:avLst/>
            </a:prstGeom>
            <a:solidFill>
              <a:srgbClr val="961318"/>
            </a:solidFill>
            <a:ln w="25400" cap="flat" cmpd="sng" algn="ctr">
              <a:solidFill>
                <a:srgbClr val="961318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4" name="组合 3"/>
            <p:cNvGrpSpPr/>
            <p:nvPr/>
          </p:nvGrpSpPr>
          <p:grpSpPr>
            <a:xfrm>
              <a:off x="695400" y="260648"/>
              <a:ext cx="2880320" cy="678559"/>
              <a:chOff x="623392" y="310880"/>
              <a:chExt cx="2880320" cy="678559"/>
            </a:xfrm>
          </p:grpSpPr>
          <p:sp>
            <p:nvSpPr>
              <p:cNvPr id="5" name="文本框 4"/>
              <p:cNvSpPr txBox="1"/>
              <p:nvPr/>
            </p:nvSpPr>
            <p:spPr>
              <a:xfrm>
                <a:off x="623392" y="310880"/>
                <a:ext cx="1816100" cy="5835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32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rPr>
                  <a:t>实现过程</a:t>
                </a:r>
                <a:endParaRPr kumimoji="0" lang="zh-CN" altLang="en-US" sz="32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endParaRPr>
              </a:p>
            </p:txBody>
          </p:sp>
          <p:cxnSp>
            <p:nvCxnSpPr>
              <p:cNvPr id="6" name="直接连接符 5"/>
              <p:cNvCxnSpPr/>
              <p:nvPr/>
            </p:nvCxnSpPr>
            <p:spPr>
              <a:xfrm>
                <a:off x="623392" y="989439"/>
                <a:ext cx="2880320" cy="0"/>
              </a:xfrm>
              <a:prstGeom prst="line">
                <a:avLst/>
              </a:prstGeom>
              <a:noFill/>
              <a:ln w="28575" cap="flat" cmpd="sng" algn="ctr">
                <a:gradFill flip="none" rotWithShape="1">
                  <a:gsLst>
                    <a:gs pos="0">
                      <a:srgbClr val="961318"/>
                    </a:gs>
                    <a:gs pos="81000">
                      <a:srgbClr val="961318">
                        <a:alpha val="20000"/>
                      </a:srgbClr>
                    </a:gs>
                    <a:gs pos="100000">
                      <a:srgbClr val="961318">
                        <a:alpha val="0"/>
                      </a:srgbClr>
                    </a:gs>
                  </a:gsLst>
                  <a:lin ang="0" scaled="1"/>
                  <a:tileRect/>
                </a:gradFill>
                <a:prstDash val="solid"/>
              </a:ln>
              <a:effectLst/>
            </p:spPr>
          </p:cxnSp>
        </p:grpSp>
      </p:grpSp>
      <p:cxnSp>
        <p:nvCxnSpPr>
          <p:cNvPr id="17" name="直接连接符 16"/>
          <p:cNvCxnSpPr/>
          <p:nvPr/>
        </p:nvCxnSpPr>
        <p:spPr>
          <a:xfrm>
            <a:off x="6042358" y="4366763"/>
            <a:ext cx="0" cy="380649"/>
          </a:xfrm>
          <a:prstGeom prst="line">
            <a:avLst/>
          </a:prstGeom>
          <a:noFill/>
          <a:ln w="19050" cap="flat" cmpd="sng" algn="ctr">
            <a:solidFill>
              <a:srgbClr val="961318"/>
            </a:solidFill>
            <a:prstDash val="solid"/>
            <a:miter lim="800000"/>
            <a:tailEnd type="oval"/>
          </a:ln>
          <a:effectLst/>
        </p:spPr>
      </p:cxnSp>
      <p:cxnSp>
        <p:nvCxnSpPr>
          <p:cNvPr id="18" name="直接连接符 17"/>
          <p:cNvCxnSpPr/>
          <p:nvPr/>
        </p:nvCxnSpPr>
        <p:spPr>
          <a:xfrm flipV="1">
            <a:off x="2826083" y="2647818"/>
            <a:ext cx="0" cy="380649"/>
          </a:xfrm>
          <a:prstGeom prst="line">
            <a:avLst/>
          </a:prstGeom>
          <a:noFill/>
          <a:ln w="19050" cap="flat" cmpd="sng" algn="ctr">
            <a:solidFill>
              <a:srgbClr val="961318"/>
            </a:solidFill>
            <a:prstDash val="solid"/>
            <a:miter lim="800000"/>
            <a:tailEnd type="oval"/>
          </a:ln>
          <a:effectLst/>
        </p:spPr>
      </p:cxnSp>
      <p:cxnSp>
        <p:nvCxnSpPr>
          <p:cNvPr id="19" name="直接连接符 18"/>
          <p:cNvCxnSpPr/>
          <p:nvPr/>
        </p:nvCxnSpPr>
        <p:spPr>
          <a:xfrm flipV="1">
            <a:off x="9031938" y="2647818"/>
            <a:ext cx="0" cy="380649"/>
          </a:xfrm>
          <a:prstGeom prst="line">
            <a:avLst/>
          </a:prstGeom>
          <a:noFill/>
          <a:ln w="19050" cap="flat" cmpd="sng" algn="ctr">
            <a:solidFill>
              <a:srgbClr val="961318"/>
            </a:solidFill>
            <a:prstDash val="solid"/>
            <a:miter lim="800000"/>
            <a:tailEnd type="oval"/>
          </a:ln>
          <a:effectLst/>
        </p:spPr>
      </p:cxnSp>
      <p:sp>
        <p:nvSpPr>
          <p:cNvPr id="20" name="矩形 19"/>
          <p:cNvSpPr/>
          <p:nvPr/>
        </p:nvSpPr>
        <p:spPr>
          <a:xfrm>
            <a:off x="1193800" y="1048385"/>
            <a:ext cx="3265805" cy="15995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just">
              <a:lnSpc>
                <a:spcPct val="130000"/>
              </a:lnSpc>
              <a:spcAft>
                <a:spcPts val="1200"/>
              </a:spcAft>
            </a:pPr>
            <a:r>
              <a: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我是从周一开始做的，但是一开始，我并没有直接打算去复现论文内容，而是联系博扬师兄在培训时候讲的</a:t>
            </a:r>
            <a:r>
              <a:rPr lang="zh-CN" altLang="en-US" sz="16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邻接矩阵</a:t>
            </a:r>
            <a:r>
              <a: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与</a:t>
            </a:r>
            <a:r>
              <a:rPr lang="zh-CN" altLang="en-US" sz="16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多智能体一致性算法</a:t>
            </a:r>
            <a:r>
              <a: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，通过阅读论文，寻找他们之间的</a:t>
            </a:r>
            <a:r>
              <a:rPr lang="zh-CN" altLang="en-US" sz="16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关系</a:t>
            </a:r>
            <a:r>
              <a: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。</a:t>
            </a:r>
            <a:endParaRPr lang="zh-CN" altLang="en-US" sz="160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7456560" y="1295509"/>
            <a:ext cx="3216795" cy="12795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just">
              <a:lnSpc>
                <a:spcPct val="130000"/>
              </a:lnSpc>
              <a:spcAft>
                <a:spcPts val="1200"/>
              </a:spcAft>
            </a:pPr>
            <a:r>
              <a: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通过对论文的阅读并加以自己的理解，我开始复现论文。过程异常的顺利，甚至只用了不到</a:t>
            </a:r>
            <a:r>
              <a:rPr lang="en-US" altLang="zh-CN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1</a:t>
            </a:r>
            <a:r>
              <a: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天时间，就把所有图做了出来（除了那个</a:t>
            </a:r>
            <a:r>
              <a:rPr lang="en-US" altLang="zh-CN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PDF</a:t>
            </a:r>
            <a:r>
              <a: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）</a:t>
            </a:r>
            <a:endParaRPr lang="zh-CN" altLang="en-US" sz="160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4433960" y="4904114"/>
            <a:ext cx="3216795" cy="15995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just">
              <a:lnSpc>
                <a:spcPct val="130000"/>
              </a:lnSpc>
              <a:spcAft>
                <a:spcPts val="1200"/>
              </a:spcAft>
            </a:pPr>
            <a:r>
              <a: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刚刚上手，总是困难的。为了实现自己想要的某个功能，会不断的去查找资料、寻找解决办法。也是这个时候，我发现</a:t>
            </a:r>
            <a:r>
              <a:rPr lang="zh-CN" altLang="en-US" sz="16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谷歌浏览器</a:t>
            </a:r>
            <a:r>
              <a: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是多么的好用！</a:t>
            </a:r>
            <a:endParaRPr lang="zh-CN" altLang="en-US" sz="160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35361" y="6452605"/>
            <a:ext cx="2334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961318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团结 勤奋 求是 创新</a:t>
            </a:r>
            <a:endParaRPr lang="zh-CN" altLang="en-US" dirty="0">
              <a:solidFill>
                <a:srgbClr val="961318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6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8471" y="27982"/>
            <a:ext cx="2620859" cy="79854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0" y="140728"/>
            <a:ext cx="3575720" cy="905661"/>
            <a:chOff x="0" y="260648"/>
            <a:chExt cx="3575720" cy="905661"/>
          </a:xfrm>
        </p:grpSpPr>
        <p:sp>
          <p:nvSpPr>
            <p:cNvPr id="3" name="矩形 2"/>
            <p:cNvSpPr/>
            <p:nvPr/>
          </p:nvSpPr>
          <p:spPr>
            <a:xfrm>
              <a:off x="0" y="374221"/>
              <a:ext cx="551384" cy="792088"/>
            </a:xfrm>
            <a:prstGeom prst="rect">
              <a:avLst/>
            </a:prstGeom>
            <a:solidFill>
              <a:srgbClr val="961318"/>
            </a:solidFill>
            <a:ln w="25400" cap="flat" cmpd="sng" algn="ctr">
              <a:solidFill>
                <a:srgbClr val="961318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4" name="组合 3"/>
            <p:cNvGrpSpPr/>
            <p:nvPr/>
          </p:nvGrpSpPr>
          <p:grpSpPr>
            <a:xfrm>
              <a:off x="695400" y="260648"/>
              <a:ext cx="2880320" cy="678559"/>
              <a:chOff x="623392" y="310880"/>
              <a:chExt cx="2880320" cy="678559"/>
            </a:xfrm>
          </p:grpSpPr>
          <p:sp>
            <p:nvSpPr>
              <p:cNvPr id="5" name="文本框 4"/>
              <p:cNvSpPr txBox="1"/>
              <p:nvPr/>
            </p:nvSpPr>
            <p:spPr>
              <a:xfrm>
                <a:off x="623392" y="310880"/>
                <a:ext cx="1808480" cy="5835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3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rPr>
                  <a:t>实现</a:t>
                </a:r>
                <a:r>
                  <a:rPr kumimoji="0" lang="zh-CN" altLang="en-US" sz="3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rPr>
                  <a:t>过程</a:t>
                </a:r>
                <a:endParaRPr kumimoji="0" lang="zh-CN" altLang="en-US" sz="3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endParaRPr>
              </a:p>
            </p:txBody>
          </p:sp>
          <p:cxnSp>
            <p:nvCxnSpPr>
              <p:cNvPr id="6" name="直接连接符 5"/>
              <p:cNvCxnSpPr/>
              <p:nvPr/>
            </p:nvCxnSpPr>
            <p:spPr>
              <a:xfrm>
                <a:off x="623392" y="989439"/>
                <a:ext cx="2880320" cy="0"/>
              </a:xfrm>
              <a:prstGeom prst="line">
                <a:avLst/>
              </a:prstGeom>
              <a:noFill/>
              <a:ln w="28575" cap="flat" cmpd="sng" algn="ctr">
                <a:gradFill flip="none" rotWithShape="1">
                  <a:gsLst>
                    <a:gs pos="0">
                      <a:srgbClr val="961318"/>
                    </a:gs>
                    <a:gs pos="81000">
                      <a:srgbClr val="961318">
                        <a:alpha val="20000"/>
                      </a:srgbClr>
                    </a:gs>
                    <a:gs pos="100000">
                      <a:srgbClr val="961318">
                        <a:alpha val="0"/>
                      </a:srgbClr>
                    </a:gs>
                  </a:gsLst>
                  <a:lin ang="0" scaled="1"/>
                  <a:tileRect/>
                </a:gradFill>
                <a:prstDash val="solid"/>
              </a:ln>
              <a:effectLst/>
            </p:spPr>
          </p:cxnSp>
        </p:grpSp>
      </p:grpSp>
      <p:sp>
        <p:nvSpPr>
          <p:cNvPr id="11" name="文本框 10"/>
          <p:cNvSpPr txBox="1"/>
          <p:nvPr/>
        </p:nvSpPr>
        <p:spPr>
          <a:xfrm>
            <a:off x="335361" y="6452605"/>
            <a:ext cx="2334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961318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团结 勤奋 求是 创新</a:t>
            </a:r>
            <a:endParaRPr lang="zh-CN" altLang="en-US" dirty="0">
              <a:solidFill>
                <a:srgbClr val="961318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8471" y="27982"/>
            <a:ext cx="2620859" cy="798543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8595" y="308610"/>
            <a:ext cx="4348480" cy="386334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925" y="2162810"/>
            <a:ext cx="4250055" cy="359791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3895" y="4300220"/>
            <a:ext cx="4459605" cy="198183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28990" y="984250"/>
            <a:ext cx="2706370" cy="4889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8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58" b="6958"/>
          <a:stretch>
            <a:fillRect/>
          </a:stretch>
        </p:blipFill>
        <p:spPr>
          <a:xfrm>
            <a:off x="-8" y="-1"/>
            <a:ext cx="12191999" cy="6872989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" y="2937"/>
            <a:ext cx="12191999" cy="6872988"/>
          </a:xfrm>
          <a:prstGeom prst="rect">
            <a:avLst/>
          </a:prstGeom>
          <a:gradFill flip="none" rotWithShape="1">
            <a:gsLst>
              <a:gs pos="0">
                <a:srgbClr val="961318"/>
              </a:gs>
              <a:gs pos="54000">
                <a:srgbClr val="961318">
                  <a:alpha val="72000"/>
                </a:srgbClr>
              </a:gs>
              <a:gs pos="100000">
                <a:srgbClr val="961318">
                  <a:alpha val="90000"/>
                </a:srgbClr>
              </a:gs>
            </a:gsLst>
            <a:lin ang="162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839416" y="146766"/>
            <a:ext cx="10359317" cy="6586418"/>
            <a:chOff x="839416" y="146766"/>
            <a:chExt cx="10359317" cy="6586418"/>
          </a:xfrm>
        </p:grpSpPr>
        <p:grpSp>
          <p:nvGrpSpPr>
            <p:cNvPr id="5" name="组合 4"/>
            <p:cNvGrpSpPr/>
            <p:nvPr/>
          </p:nvGrpSpPr>
          <p:grpSpPr>
            <a:xfrm>
              <a:off x="839416" y="1556792"/>
              <a:ext cx="5628640" cy="3744416"/>
              <a:chOff x="1438213" y="1556792"/>
              <a:chExt cx="5628640" cy="3744416"/>
            </a:xfrm>
          </p:grpSpPr>
          <p:sp>
            <p:nvSpPr>
              <p:cNvPr id="8" name="矩形 7"/>
              <p:cNvSpPr/>
              <p:nvPr/>
            </p:nvSpPr>
            <p:spPr>
              <a:xfrm>
                <a:off x="2157033" y="2885847"/>
                <a:ext cx="4909820" cy="101473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 marL="0" marR="0" lvl="0" indent="0" algn="di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60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宋体 Heavy" panose="02020900000000000000" pitchFamily="18" charset="-122"/>
                    <a:ea typeface="思源宋体 Heavy" panose="02020900000000000000" pitchFamily="18" charset="-122"/>
                    <a:cs typeface="微软雅黑" panose="020B0503020204020204" charset="-122"/>
                  </a:rPr>
                  <a:t>论文</a:t>
                </a:r>
                <a:r>
                  <a:rPr kumimoji="0" lang="zh-CN" altLang="en-US" sz="60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宋体 Heavy" panose="02020900000000000000" pitchFamily="18" charset="-122"/>
                    <a:ea typeface="思源宋体 Heavy" panose="02020900000000000000" pitchFamily="18" charset="-122"/>
                    <a:cs typeface="微软雅黑" panose="020B0503020204020204" charset="-122"/>
                  </a:rPr>
                  <a:t>复现</a:t>
                </a:r>
                <a:endParaRPr kumimoji="0" lang="zh-CN" altLang="en-US" sz="6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宋体 Heavy" panose="02020900000000000000" pitchFamily="18" charset="-122"/>
                  <a:ea typeface="思源宋体 Heavy" panose="02020900000000000000" pitchFamily="18" charset="-122"/>
                  <a:cs typeface="微软雅黑" panose="020B0503020204020204" charset="-122"/>
                </a:endParaRPr>
              </a:p>
            </p:txBody>
          </p:sp>
          <p:grpSp>
            <p:nvGrpSpPr>
              <p:cNvPr id="10" name="组合 9"/>
              <p:cNvGrpSpPr/>
              <p:nvPr/>
            </p:nvGrpSpPr>
            <p:grpSpPr>
              <a:xfrm>
                <a:off x="1438213" y="1556792"/>
                <a:ext cx="2520280" cy="3744416"/>
                <a:chOff x="1487488" y="1556792"/>
                <a:chExt cx="2520280" cy="3744416"/>
              </a:xfrm>
            </p:grpSpPr>
            <p:cxnSp>
              <p:nvCxnSpPr>
                <p:cNvPr id="11" name="直接连接符 10"/>
                <p:cNvCxnSpPr/>
                <p:nvPr/>
              </p:nvCxnSpPr>
              <p:spPr>
                <a:xfrm flipV="1">
                  <a:off x="4007768" y="1556792"/>
                  <a:ext cx="0" cy="720080"/>
                </a:xfrm>
                <a:prstGeom prst="line">
                  <a:avLst/>
                </a:prstGeom>
                <a:noFill/>
                <a:ln w="28575" cap="flat" cmpd="sng" algn="ctr">
                  <a:solidFill>
                    <a:sysClr val="window" lastClr="FFFFFF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12" name="直接连接符 11"/>
                <p:cNvCxnSpPr/>
                <p:nvPr/>
              </p:nvCxnSpPr>
              <p:spPr>
                <a:xfrm flipH="1">
                  <a:off x="1487488" y="1556792"/>
                  <a:ext cx="2520280" cy="0"/>
                </a:xfrm>
                <a:prstGeom prst="line">
                  <a:avLst/>
                </a:prstGeom>
                <a:noFill/>
                <a:ln w="28575" cap="flat" cmpd="sng" algn="ctr">
                  <a:solidFill>
                    <a:sysClr val="window" lastClr="FFFFFF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13" name="直接连接符 12"/>
                <p:cNvCxnSpPr/>
                <p:nvPr/>
              </p:nvCxnSpPr>
              <p:spPr>
                <a:xfrm>
                  <a:off x="1487488" y="1556792"/>
                  <a:ext cx="0" cy="3744416"/>
                </a:xfrm>
                <a:prstGeom prst="line">
                  <a:avLst/>
                </a:prstGeom>
                <a:noFill/>
                <a:ln w="28575" cap="flat" cmpd="sng" algn="ctr">
                  <a:solidFill>
                    <a:sysClr val="window" lastClr="FFFFFF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14" name="直接连接符 13"/>
                <p:cNvCxnSpPr/>
                <p:nvPr/>
              </p:nvCxnSpPr>
              <p:spPr>
                <a:xfrm>
                  <a:off x="1487488" y="5301208"/>
                  <a:ext cx="2520280" cy="0"/>
                </a:xfrm>
                <a:prstGeom prst="line">
                  <a:avLst/>
                </a:prstGeom>
                <a:noFill/>
                <a:ln w="28575" cap="flat" cmpd="sng" algn="ctr">
                  <a:solidFill>
                    <a:sysClr val="window" lastClr="FFFFFF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15" name="直接连接符 14"/>
                <p:cNvCxnSpPr/>
                <p:nvPr/>
              </p:nvCxnSpPr>
              <p:spPr>
                <a:xfrm flipV="1">
                  <a:off x="4007768" y="4509120"/>
                  <a:ext cx="0" cy="792088"/>
                </a:xfrm>
                <a:prstGeom prst="line">
                  <a:avLst/>
                </a:prstGeom>
                <a:noFill/>
                <a:ln w="28575" cap="flat" cmpd="sng" algn="ctr">
                  <a:solidFill>
                    <a:sysClr val="window" lastClr="FFFFFF"/>
                  </a:solidFill>
                  <a:prstDash val="solid"/>
                  <a:miter lim="800000"/>
                </a:ln>
                <a:effectLst/>
              </p:spPr>
            </p:cxnSp>
          </p:grpSp>
        </p:grpSp>
        <p:sp>
          <p:nvSpPr>
            <p:cNvPr id="6" name="文本框 5"/>
            <p:cNvSpPr txBox="1"/>
            <p:nvPr/>
          </p:nvSpPr>
          <p:spPr>
            <a:xfrm>
              <a:off x="7404104" y="146766"/>
              <a:ext cx="3794629" cy="65864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42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 Black" panose="020B0A04020102020204" pitchFamily="34" charset="0"/>
                  <a:ea typeface="苹方 常规" panose="020B0300000000000000" pitchFamily="34" charset="-122"/>
                  <a:cs typeface="Roboto Condensed" panose="02000000000000000000" pitchFamily="2" charset="0"/>
                </a:rPr>
                <a:t>3</a:t>
              </a:r>
              <a:endParaRPr kumimoji="0" lang="zh-CN" altLang="en-US" sz="42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Black" panose="020B0A04020102020204" pitchFamily="34" charset="0"/>
                <a:ea typeface="苹方 常规" panose="020B0300000000000000" pitchFamily="34" charset="-122"/>
                <a:cs typeface="Roboto Condensed" panose="02000000000000000000" pitchFamily="2" charset="0"/>
              </a:endParaRPr>
            </a:p>
          </p:txBody>
        </p:sp>
        <p:cxnSp>
          <p:nvCxnSpPr>
            <p:cNvPr id="7" name="直接连接符 6"/>
            <p:cNvCxnSpPr/>
            <p:nvPr/>
          </p:nvCxnSpPr>
          <p:spPr>
            <a:xfrm>
              <a:off x="1735546" y="4221088"/>
              <a:ext cx="760054" cy="0"/>
            </a:xfrm>
            <a:prstGeom prst="line">
              <a:avLst/>
            </a:prstGeom>
            <a:noFill/>
            <a:ln w="9525" cap="flat" cmpd="sng" algn="ctr">
              <a:solidFill>
                <a:sysClr val="window" lastClr="FFFFFF"/>
              </a:solidFill>
              <a:prstDash val="solid"/>
            </a:ln>
            <a:effectLst/>
          </p:spPr>
        </p:cxnSp>
      </p:grpSp>
      <p:sp>
        <p:nvSpPr>
          <p:cNvPr id="16" name="文本框 2"/>
          <p:cNvSpPr txBox="1"/>
          <p:nvPr/>
        </p:nvSpPr>
        <p:spPr>
          <a:xfrm>
            <a:off x="9987943" y="5546630"/>
            <a:ext cx="196043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 dirty="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团结 勤奋 求是 创新</a:t>
            </a:r>
            <a:endParaRPr lang="zh-CN" altLang="en-US" sz="3200" dirty="0">
              <a:solidFill>
                <a:schemeClr val="bg1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97835" y="181793"/>
            <a:ext cx="4176464" cy="127342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ags/tag1.xml><?xml version="1.0" encoding="utf-8"?>
<p:tagLst xmlns:p="http://schemas.openxmlformats.org/presentationml/2006/main">
  <p:tag name="KSO_WPP_MARK_KEY" val="7b99239e-2655-4688-a7ee-e4093eff6bee"/>
  <p:tag name="COMMONDATA" val="eyJoZGlkIjoiYWUyM2ZhYzcxNmU2MjE5Nzk2ZDQ1M2JkODZmYzdjOTgifQ==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1045</Words>
  <Application>WPS 演示</Application>
  <PresentationFormat>宽屏</PresentationFormat>
  <Paragraphs>135</Paragraphs>
  <Slides>15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30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46" baseType="lpstr">
      <vt:lpstr>Arial</vt:lpstr>
      <vt:lpstr>宋体</vt:lpstr>
      <vt:lpstr>Wingdings</vt:lpstr>
      <vt:lpstr>微软雅黑</vt:lpstr>
      <vt:lpstr>Arial</vt:lpstr>
      <vt:lpstr>等线</vt:lpstr>
      <vt:lpstr>思源宋体 Heavy</vt:lpstr>
      <vt:lpstr>Calibri Light</vt:lpstr>
      <vt:lpstr>Calibri</vt:lpstr>
      <vt:lpstr>华文行楷</vt:lpstr>
      <vt:lpstr>Arial Black</vt:lpstr>
      <vt:lpstr>苹方 常规</vt:lpstr>
      <vt:lpstr>Roboto Condensed</vt:lpstr>
      <vt:lpstr>黑体</vt:lpstr>
      <vt:lpstr>微软雅黑 Light</vt:lpstr>
      <vt:lpstr>思源宋体 CN Heavy</vt:lpstr>
      <vt:lpstr>Impact</vt:lpstr>
      <vt:lpstr>Arial Unicode MS</vt:lpstr>
      <vt:lpstr>等线 Light</vt:lpstr>
      <vt:lpstr>Webdings</vt:lpstr>
      <vt:lpstr>阿里巴巴普惠体 R</vt:lpstr>
      <vt:lpstr>Segoe Print</vt:lpstr>
      <vt:lpstr>迷你简菱心</vt:lpstr>
      <vt:lpstr>华文细黑</vt:lpstr>
      <vt:lpstr>Calibri Light</vt:lpstr>
      <vt:lpstr>Lato Light</vt:lpstr>
      <vt:lpstr>思源黑体 CN Heavy</vt:lpstr>
      <vt:lpstr>Wide Latin</vt:lpstr>
      <vt:lpstr>华文中宋</vt:lpstr>
      <vt:lpstr>幼圆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ASUS</dc:creator>
  <cp:lastModifiedBy>他无归期</cp:lastModifiedBy>
  <cp:revision>107</cp:revision>
  <dcterms:created xsi:type="dcterms:W3CDTF">2020-08-06T07:05:00Z</dcterms:created>
  <dcterms:modified xsi:type="dcterms:W3CDTF">2024-04-05T03:43:30Z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CB0B0626864049A69793C75708965EB0</vt:lpwstr>
  </property>
  <property fmtid="{D5CDD505-2E9C-101B-9397-08002B2CF9AE}" pid="3" name="KSOProductBuildVer">
    <vt:lpwstr>2052-11.1.0.12165</vt:lpwstr>
  </property>
</Properties>
</file>